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48" r:id="rId5"/>
  </p:sldMasterIdLst>
  <p:sldIdLst>
    <p:sldId id="286" r:id="rId6"/>
    <p:sldId id="287" r:id="rId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èa Berg" userId="0c86fff2-af69-4d9a-9bff-bc1be88191bc" providerId="ADAL" clId="{48067F07-A5C4-473D-AB0E-831CACC522A7}"/>
    <pc:docChg chg="delSld">
      <pc:chgData name="Linnèa Berg" userId="0c86fff2-af69-4d9a-9bff-bc1be88191bc" providerId="ADAL" clId="{48067F07-A5C4-473D-AB0E-831CACC522A7}" dt="2022-06-30T11:04:39.910" v="2" actId="47"/>
      <pc:docMkLst>
        <pc:docMk/>
      </pc:docMkLst>
      <pc:sldChg chg="del">
        <pc:chgData name="Linnèa Berg" userId="0c86fff2-af69-4d9a-9bff-bc1be88191bc" providerId="ADAL" clId="{48067F07-A5C4-473D-AB0E-831CACC522A7}" dt="2022-06-30T11:04:39.910" v="2" actId="47"/>
        <pc:sldMkLst>
          <pc:docMk/>
          <pc:sldMk cId="2694858804" sldId="268"/>
        </pc:sldMkLst>
      </pc:sldChg>
      <pc:sldChg chg="del">
        <pc:chgData name="Linnèa Berg" userId="0c86fff2-af69-4d9a-9bff-bc1be88191bc" providerId="ADAL" clId="{48067F07-A5C4-473D-AB0E-831CACC522A7}" dt="2022-06-30T11:04:39.556" v="1" actId="47"/>
        <pc:sldMkLst>
          <pc:docMk/>
          <pc:sldMk cId="2959357910" sldId="269"/>
        </pc:sldMkLst>
      </pc:sldChg>
      <pc:sldChg chg="del">
        <pc:chgData name="Linnèa Berg" userId="0c86fff2-af69-4d9a-9bff-bc1be88191bc" providerId="ADAL" clId="{48067F07-A5C4-473D-AB0E-831CACC522A7}" dt="2022-06-30T11:04:39.149" v="0" actId="47"/>
        <pc:sldMkLst>
          <pc:docMk/>
          <pc:sldMk cId="230753025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sid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14003-EDF1-4341-8FCE-E66D5F1F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24EEB-082C-41A6-9982-F03C02A5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27A2-BA59-4F1D-AEF5-40D00EFC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604CA3B-0886-44A8-A07D-A185DEC18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000" y="657000"/>
            <a:ext cx="5544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mellomtittel,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61C1BF-D372-4671-93FD-17F149872C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2800" y="0"/>
            <a:ext cx="88392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2E413F-AE3E-41D6-813B-9F31DF6DDD8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670" y="1366993"/>
            <a:ext cx="2289494" cy="468519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B</a:t>
            </a:r>
            <a:r>
              <a:rPr lang="en-US" dirty="0" err="1"/>
              <a:t>rødtekst</a:t>
            </a:r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FFC7F3-2B62-40B9-AE69-2F90FF2DE0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636" y="982505"/>
            <a:ext cx="2289494" cy="363695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1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9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F2B319-50AF-4857-B82C-10B2E229D2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944" y="311944"/>
            <a:ext cx="11568112" cy="623173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s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14003-EDF1-4341-8FCE-E66D5F1F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24EEB-082C-41A6-9982-F03C02A5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27A2-BA59-4F1D-AEF5-40D00EFC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DEE164-5557-404E-BE99-7993B578C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860" y="657860"/>
            <a:ext cx="5542280" cy="55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, 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DF39-8F4D-44A1-AD6E-F80A25F93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766273"/>
            <a:ext cx="4673600" cy="18634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nb-NO" dirty="0"/>
              <a:t>T</a:t>
            </a:r>
            <a:r>
              <a:rPr lang="en-US" dirty="0" err="1"/>
              <a:t>ittel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60ED8-9F0E-4671-B61E-58EC5E5861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2764156"/>
            <a:ext cx="4673600" cy="237172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3A7777-2E8A-4FA7-A1CF-7349A6379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5300" y="615950"/>
            <a:ext cx="4718050" cy="5607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,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D8DCA-7D92-474E-9EFE-844E708B2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1256983"/>
            <a:ext cx="6086475" cy="248634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A280A88-BF03-48D7-BCB5-3D3E0C788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399" y="3890642"/>
            <a:ext cx="6057899" cy="139839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C47240-5FDD-42BD-9D4F-C270A4F31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,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1924ED-905C-42D8-87B0-A52A628B0F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D848AD0-17F0-43AB-AD32-A2C05771C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Stikktittel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ECE8ACE-498E-4813-B950-E07359E94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C4CE2D-C319-4754-822C-1C6A1E65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694690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918A9C-F93C-44BE-9E42-3181901F9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695875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3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5BEBB2-BE15-44F6-A67B-334C5CA5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11156950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77A128-D1FD-4F2E-9EA4-45427A82EB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825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43869F-0C66-496B-A15D-66650BCBC9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340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11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stor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FF6EE8-992F-495D-BD1F-BB47E65C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DB9DC7-A566-444C-90D9-AB7892A19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, tekst og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DF39-8F4D-44A1-AD6E-F80A25F93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766273"/>
            <a:ext cx="4673600" cy="18634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nb-NO" dirty="0"/>
              <a:t>T</a:t>
            </a:r>
            <a:r>
              <a:rPr lang="en-US" dirty="0" err="1"/>
              <a:t>ittel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60ED8-9F0E-4671-B61E-58EC5E5861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2764156"/>
            <a:ext cx="4673600" cy="237172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5300" y="615950"/>
            <a:ext cx="471805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400A36-5DC4-4134-B8EE-F0C89FE4E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0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(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615951"/>
            <a:ext cx="5480050" cy="56070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74DFD4-894D-4FC9-A145-F0A9D7BE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506EBC8-DBD8-40A9-9D33-95098B0A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(v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081F9A-B976-4265-9213-FAB1862B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24" y="583725"/>
            <a:ext cx="556663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950" y="615951"/>
            <a:ext cx="4851400" cy="56070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12CF08-1883-4E42-8BED-17E12A4D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701800"/>
            <a:ext cx="5581650" cy="4521201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200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mellomtittel,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5551B51-F2BF-4521-9F47-C28C9D7B127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670" y="1366993"/>
            <a:ext cx="2289494" cy="468519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B</a:t>
            </a:r>
            <a:r>
              <a:rPr lang="en-US" dirty="0" err="1"/>
              <a:t>rødtekst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04F22-A29D-4640-9187-5727E75E1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636" y="982505"/>
            <a:ext cx="2289494" cy="363695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1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61C1BF-D372-4671-93FD-17F149872C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2800" y="0"/>
            <a:ext cx="88392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8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87FC3E-FE36-4CD2-A2A6-B41BE5EDB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944" y="311944"/>
            <a:ext cx="11568112" cy="62317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,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D8DCA-7D92-474E-9EFE-844E708B2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1256983"/>
            <a:ext cx="6086475" cy="248634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A280A88-BF03-48D7-BCB5-3D3E0C788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399" y="3890642"/>
            <a:ext cx="6057899" cy="139839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2F639C-C1A6-4E21-A4D8-4559B0D73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,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71C5EF-F65D-4BF9-B112-6A32180C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A24DCB-D4B7-46DD-99AD-7775BF93C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A958161-F032-4A2C-B726-4AD261A4B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4583FA-C23C-402E-990C-A9F1F403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694690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5707E9-1B40-4896-9E63-3B4D62278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695875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0F95495-F0AC-4716-A08E-AAC67243BF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825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5BEBB2-BE15-44F6-A67B-334C5CA5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11144250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106A9A-4F0A-42A1-B39B-E285466492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340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FC638-BF5C-4084-84FE-EE53ECDFD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8221A3-4C46-4DFF-85BE-A08CC1459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3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(h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615951"/>
            <a:ext cx="548005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FE7BD2-C2E3-4A79-9AC0-6212B750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87AF89-0DCB-4DA4-8161-DA58C87A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(v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081F9A-B976-4265-9213-FAB1862B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24" y="583725"/>
            <a:ext cx="556663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950" y="615951"/>
            <a:ext cx="485140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12CF08-1883-4E42-8BED-17E12A4D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701800"/>
            <a:ext cx="5581650" cy="4521201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3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9289-B6BB-4C9C-8B70-3B2BEA3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E085-9264-460C-9DFA-87CE76E1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DCCB-5E81-4B1A-914E-5B2C3122C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9EC7-E972-475C-841E-931985F5B674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48F9-347C-470C-AF53-FDB81FDDB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-141604"/>
            <a:ext cx="41148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6C45-A7E4-41AD-AEF6-1EDEC6F6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4079-CDBD-4DA9-A022-5CF3471DF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9289-B6BB-4C9C-8B70-3B2BEA3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E085-9264-460C-9DFA-87CE76E1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DCCB-5E81-4B1A-914E-5B2C3122C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9EC7-E972-475C-841E-931985F5B674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48F9-347C-470C-AF53-FDB81FDDB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-141604"/>
            <a:ext cx="41148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6C45-A7E4-41AD-AEF6-1EDEC6F6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4079-CDBD-4DA9-A022-5CF3471DF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50" r:id="rId5"/>
    <p:sldLayoutId id="2147483676" r:id="rId6"/>
    <p:sldLayoutId id="2147483679" r:id="rId7"/>
    <p:sldLayoutId id="2147483680" r:id="rId8"/>
    <p:sldLayoutId id="2147483681" r:id="rId9"/>
    <p:sldLayoutId id="2147483682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no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DEFE15B-07D4-D75F-66F9-C6A56B9CFA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r="208"/>
          <a:stretch/>
        </p:blipFill>
        <p:spPr/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7888732C-EC28-4F37-5199-9BCFB94B4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nb-NO" sz="1600" b="0" dirty="0">
                <a:latin typeface="GT America Light" panose="00000400000000000000" pitchFamily="50" charset="0"/>
              </a:rPr>
              <a:t>Kjære </a:t>
            </a:r>
            <a:br>
              <a:rPr lang="nb-NO" sz="1600" b="0" dirty="0">
                <a:latin typeface="GT America Light" panose="00000400000000000000" pitchFamily="50" charset="0"/>
              </a:rPr>
            </a:br>
            <a:br>
              <a:rPr lang="nb-NO" sz="1600" b="0" dirty="0">
                <a:latin typeface="GT America Light" panose="00000400000000000000" pitchFamily="50" charset="0"/>
              </a:rPr>
            </a:br>
            <a:r>
              <a:rPr lang="nb-NO" sz="1600" b="0" dirty="0">
                <a:latin typeface="GT America Light" panose="00000400000000000000" pitchFamily="50" charset="0"/>
              </a:rPr>
              <a:t>Som takk for ditt bidrag i forbindelse med</a:t>
            </a:r>
            <a:br>
              <a:rPr lang="nb-NO" sz="1600" b="0" dirty="0">
                <a:latin typeface="GT America Light" panose="00000400000000000000" pitchFamily="50" charset="0"/>
              </a:rPr>
            </a:br>
            <a:br>
              <a:rPr lang="nb-NO" sz="1600" b="0" dirty="0">
                <a:latin typeface="GT America Light" panose="00000400000000000000" pitchFamily="50" charset="0"/>
              </a:rPr>
            </a:br>
            <a:br>
              <a:rPr lang="nb-NO" sz="1600" b="0" dirty="0">
                <a:latin typeface="GT America Light" panose="00000400000000000000" pitchFamily="50" charset="0"/>
              </a:rPr>
            </a:br>
            <a:r>
              <a:rPr lang="nb-NO" sz="1600" b="0" dirty="0">
                <a:latin typeface="GT America Light" panose="00000400000000000000" pitchFamily="50" charset="0"/>
              </a:rPr>
              <a:t>erklæres det at    	       	kroner gis til</a:t>
            </a:r>
            <a:br>
              <a:rPr lang="nb-NO" sz="1600" b="0" dirty="0">
                <a:latin typeface="GT America Light" panose="00000400000000000000" pitchFamily="50" charset="0"/>
              </a:rPr>
            </a:br>
            <a:r>
              <a:rPr lang="nb-NO" sz="1600" b="0" dirty="0">
                <a:latin typeface="GT America Light" panose="00000400000000000000" pitchFamily="50" charset="0"/>
              </a:rPr>
              <a:t>Norsk Sykepleierforbund sitt arbeid med å styrke sykepleierorganisasjoner i Afrika. </a:t>
            </a:r>
            <a:br>
              <a:rPr lang="nb-NO" sz="1600" b="0" dirty="0">
                <a:latin typeface="GT America Light" panose="00000400000000000000" pitchFamily="50" charset="0"/>
              </a:rPr>
            </a:br>
            <a:br>
              <a:rPr lang="nb-NO" sz="1600" b="0" dirty="0">
                <a:latin typeface="GT America Light" panose="00000400000000000000" pitchFamily="50" charset="0"/>
              </a:rPr>
            </a:br>
            <a:r>
              <a:rPr lang="nb-NO" sz="1600" b="0" dirty="0">
                <a:latin typeface="GT America Light" panose="00000400000000000000" pitchFamily="50" charset="0"/>
              </a:rPr>
              <a:t>Gjennom dette bidraget er du med på å gjøre organisasjonene i bedre stand til å </a:t>
            </a:r>
            <a:br>
              <a:rPr lang="nb-NO" sz="1600" b="0" dirty="0">
                <a:latin typeface="GT America Light" panose="00000400000000000000" pitchFamily="50" charset="0"/>
              </a:rPr>
            </a:br>
            <a:r>
              <a:rPr lang="nb-NO" sz="1600" b="0" dirty="0">
                <a:latin typeface="GT America Light" panose="00000400000000000000" pitchFamily="50" charset="0"/>
              </a:rPr>
              <a:t>tale sykepleiernes sak, forhandle på deres vegne og ivareta deres rettigheter. </a:t>
            </a:r>
            <a:br>
              <a:rPr lang="nb-NO" sz="1600" b="0" dirty="0">
                <a:latin typeface="GT America Light" panose="00000400000000000000" pitchFamily="50" charset="0"/>
              </a:rPr>
            </a:br>
            <a:br>
              <a:rPr lang="nb-NO" sz="1600" b="0" dirty="0">
                <a:latin typeface="GT America Light" panose="00000400000000000000" pitchFamily="50" charset="0"/>
              </a:rPr>
            </a:br>
            <a:r>
              <a:rPr lang="nb-NO" sz="1600" b="0" dirty="0">
                <a:latin typeface="GT America Light" panose="00000400000000000000" pitchFamily="50" charset="0"/>
              </a:rPr>
              <a:t>Dato og sted:	</a:t>
            </a:r>
            <a:br>
              <a:rPr lang="nb-NO" sz="1600" b="0" dirty="0">
                <a:latin typeface="GT America Light" panose="00000400000000000000" pitchFamily="50" charset="0"/>
              </a:rPr>
            </a:br>
            <a:br>
              <a:rPr lang="nb-NO" sz="1600" b="0" dirty="0">
                <a:latin typeface="GT America Light" panose="00000400000000000000" pitchFamily="50" charset="0"/>
              </a:rPr>
            </a:br>
            <a:r>
              <a:rPr lang="nb-NO" sz="1600" b="0" dirty="0">
                <a:latin typeface="GT America Light" panose="00000400000000000000" pitchFamily="50" charset="0"/>
              </a:rPr>
              <a:t>Underskrift:</a:t>
            </a:r>
            <a:r>
              <a:rPr lang="nb-NO" sz="1600" b="0" dirty="0"/>
              <a:t>	</a:t>
            </a:r>
            <a:br>
              <a:rPr lang="nb-NO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000" b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582550-354A-3E50-95A9-8921A369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96" y="784166"/>
            <a:ext cx="4284503" cy="443868"/>
          </a:xfrm>
        </p:spPr>
        <p:txBody>
          <a:bodyPr/>
          <a:lstStyle/>
          <a:p>
            <a:pPr marL="0" indent="0">
              <a:buNone/>
            </a:pPr>
            <a:r>
              <a:rPr lang="nb-NO" sz="4000" dirty="0">
                <a:solidFill>
                  <a:schemeClr val="tx1"/>
                </a:solidFill>
                <a:latin typeface="GT America Bold" panose="00000800000000000000" pitchFamily="2" charset="0"/>
              </a:rPr>
              <a:t>Solidaritetsbevis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42A9E9C-56C2-B2F9-E192-C7E53B835085}"/>
              </a:ext>
            </a:extLst>
          </p:cNvPr>
          <p:cNvCxnSpPr>
            <a:cxnSpLocks/>
          </p:cNvCxnSpPr>
          <p:nvPr/>
        </p:nvCxnSpPr>
        <p:spPr>
          <a:xfrm>
            <a:off x="1285875" y="1695450"/>
            <a:ext cx="34568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BAD1050B-1528-89C6-E264-1E6C8B184DC3}"/>
              </a:ext>
            </a:extLst>
          </p:cNvPr>
          <p:cNvCxnSpPr>
            <a:cxnSpLocks/>
          </p:cNvCxnSpPr>
          <p:nvPr/>
        </p:nvCxnSpPr>
        <p:spPr>
          <a:xfrm>
            <a:off x="609600" y="2466975"/>
            <a:ext cx="39814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AF516834-224F-FD3C-5D70-861DEF3D0833}"/>
              </a:ext>
            </a:extLst>
          </p:cNvPr>
          <p:cNvCxnSpPr>
            <a:cxnSpLocks/>
          </p:cNvCxnSpPr>
          <p:nvPr/>
        </p:nvCxnSpPr>
        <p:spPr>
          <a:xfrm>
            <a:off x="1943099" y="5105400"/>
            <a:ext cx="25241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B9C25D1E-A8E3-7C85-FAC0-66173BA4500B}"/>
              </a:ext>
            </a:extLst>
          </p:cNvPr>
          <p:cNvCxnSpPr>
            <a:cxnSpLocks/>
          </p:cNvCxnSpPr>
          <p:nvPr/>
        </p:nvCxnSpPr>
        <p:spPr>
          <a:xfrm>
            <a:off x="2083242" y="2841621"/>
            <a:ext cx="12085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E64C39E2-3CFF-9B91-9D21-F58E866482F2}"/>
              </a:ext>
            </a:extLst>
          </p:cNvPr>
          <p:cNvCxnSpPr>
            <a:cxnSpLocks/>
          </p:cNvCxnSpPr>
          <p:nvPr/>
        </p:nvCxnSpPr>
        <p:spPr>
          <a:xfrm>
            <a:off x="1943099" y="5557232"/>
            <a:ext cx="25241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ADBCC47-58CC-25E9-28E1-7F11108A3027}"/>
              </a:ext>
            </a:extLst>
          </p:cNvPr>
          <p:cNvSpPr txBox="1">
            <a:spLocks/>
          </p:cNvSpPr>
          <p:nvPr/>
        </p:nvSpPr>
        <p:spPr>
          <a:xfrm>
            <a:off x="5612082" y="3809400"/>
            <a:ext cx="2592000" cy="2592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accent3"/>
              </a:solidFill>
            </a:endParaRPr>
          </a:p>
          <a:p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F2F34F7E-0CA8-C67A-DC9D-B03DC49C3696}"/>
              </a:ext>
            </a:extLst>
          </p:cNvPr>
          <p:cNvSpPr txBox="1"/>
          <p:nvPr/>
        </p:nvSpPr>
        <p:spPr>
          <a:xfrm>
            <a:off x="5881525" y="4325634"/>
            <a:ext cx="2098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b="1" dirty="0"/>
              <a:t>Les mer om vårt arbeid </a:t>
            </a:r>
            <a:br>
              <a:rPr lang="nb-NO" sz="1200" b="1" dirty="0"/>
            </a:br>
            <a:r>
              <a:rPr lang="nb-NO" sz="1200" dirty="0"/>
              <a:t>på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www.nsf.no</a:t>
            </a:r>
            <a:r>
              <a:rPr lang="nb-NO" sz="1200" dirty="0"/>
              <a:t> eller</a:t>
            </a:r>
            <a:br>
              <a:rPr lang="nb-NO" sz="1200" dirty="0"/>
            </a:br>
            <a:r>
              <a:rPr lang="nb-NO" sz="1200" dirty="0"/>
              <a:t> scann QR-koden</a:t>
            </a:r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B009C2D1-511A-F348-94E1-B16ED6949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436" y="5011914"/>
            <a:ext cx="1078524" cy="10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1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257234"/>
      </p:ext>
    </p:extLst>
  </p:cSld>
  <p:clrMapOvr>
    <a:masterClrMapping/>
  </p:clrMapOvr>
</p:sld>
</file>

<file path=ppt/theme/theme1.xml><?xml version="1.0" encoding="utf-8"?>
<a:theme xmlns:a="http://schemas.openxmlformats.org/drawingml/2006/main" name="NSF Blå">
  <a:themeElements>
    <a:clrScheme name="NSF">
      <a:dk1>
        <a:sysClr val="windowText" lastClr="000000"/>
      </a:dk1>
      <a:lt1>
        <a:sysClr val="window" lastClr="FFFFFF"/>
      </a:lt1>
      <a:dk2>
        <a:srgbClr val="003A51"/>
      </a:dk2>
      <a:lt2>
        <a:srgbClr val="DCEDFF"/>
      </a:lt2>
      <a:accent1>
        <a:srgbClr val="1D6AFF"/>
      </a:accent1>
      <a:accent2>
        <a:srgbClr val="F07216"/>
      </a:accent2>
      <a:accent3>
        <a:srgbClr val="B5E6CF"/>
      </a:accent3>
      <a:accent4>
        <a:srgbClr val="08AB60"/>
      </a:accent4>
      <a:accent5>
        <a:srgbClr val="F9D8BF"/>
      </a:accent5>
      <a:accent6>
        <a:srgbClr val="DCEDFF"/>
      </a:accent6>
      <a:hlink>
        <a:srgbClr val="000000"/>
      </a:hlink>
      <a:folHlink>
        <a:srgbClr val="000000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F_pptmal_norsk.pptx" id="{4F81D1A0-7F86-483B-B6F1-2216A4B5B09B}" vid="{10C33A4B-3927-4372-8782-227481C3ED89}"/>
    </a:ext>
  </a:extLst>
</a:theme>
</file>

<file path=ppt/theme/theme2.xml><?xml version="1.0" encoding="utf-8"?>
<a:theme xmlns:a="http://schemas.openxmlformats.org/drawingml/2006/main" name="NSF Hvit">
  <a:themeElements>
    <a:clrScheme name="NSF">
      <a:dk1>
        <a:sysClr val="windowText" lastClr="000000"/>
      </a:dk1>
      <a:lt1>
        <a:sysClr val="window" lastClr="FFFFFF"/>
      </a:lt1>
      <a:dk2>
        <a:srgbClr val="003A51"/>
      </a:dk2>
      <a:lt2>
        <a:srgbClr val="DCEDFF"/>
      </a:lt2>
      <a:accent1>
        <a:srgbClr val="1D6AFF"/>
      </a:accent1>
      <a:accent2>
        <a:srgbClr val="F07216"/>
      </a:accent2>
      <a:accent3>
        <a:srgbClr val="B5E6CF"/>
      </a:accent3>
      <a:accent4>
        <a:srgbClr val="08AB60"/>
      </a:accent4>
      <a:accent5>
        <a:srgbClr val="F9D8BF"/>
      </a:accent5>
      <a:accent6>
        <a:srgbClr val="DCEDFF"/>
      </a:accent6>
      <a:hlink>
        <a:srgbClr val="000000"/>
      </a:hlink>
      <a:folHlink>
        <a:srgbClr val="000000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F_pptmal_norsk.pptx" id="{4F81D1A0-7F86-483B-B6F1-2216A4B5B09B}" vid="{82B48821-86DA-4B2E-B034-BBFDAF78B4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00a67f-9791-437e-b702-303a706ea042">
      <Terms xmlns="http://schemas.microsoft.com/office/infopath/2007/PartnerControls"/>
    </lcf76f155ced4ddcb4097134ff3c332f>
    <TaxCatchAll xmlns="7dc3d6ed-56f1-49b6-b310-0ff680cfe6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2FC97A4EB864EBF6B6ADD443A67CC" ma:contentTypeVersion="14" ma:contentTypeDescription="Opprett et nytt dokument." ma:contentTypeScope="" ma:versionID="a59811bd92298090e6a76c55d4651efa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4c3e1f195df9422cebd772257e8ef87d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094D8-CBFC-4618-A676-C8CA7505AF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79AE93-FE94-40AF-B935-5F49EA73900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dc3d6ed-56f1-49b6-b310-0ff680cfe62a"/>
    <ds:schemaRef ds:uri="3b00a67f-9791-437e-b702-303a706ea0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61075A-0CF8-4A70-9773-903E63AAD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- Norsk</Template>
  <TotalTime>46</TotalTime>
  <Words>97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GT America Bold</vt:lpstr>
      <vt:lpstr>GT America Light</vt:lpstr>
      <vt:lpstr>NSF Blå</vt:lpstr>
      <vt:lpstr>NSF Hvit</vt:lpstr>
      <vt:lpstr>Kjære   Som takk for ditt bidrag i forbindelse med   erklæres det at             kroner gis til Norsk Sykepleierforbund sitt arbeid med å styrke sykepleierorganisasjoner i Afrika.   Gjennom dette bidraget er du med på å gjøre organisasjonene i bedre stand til å  tale sykepleiernes sak, forhandle på deres vegne og ivareta deres rettigheter.   Dato og sted:   Underskrift: 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Kjære   Som takk for ditt bidrag i forbindelse med   erklæres det at             kroner gis til Norsk Sykepleierforbund sitt arbeid med å styrke sykepleierorganisasjoner i Afrika.   Gjennom dette bidraget er du med på å gjøre organisasjonene i bedre stand til å  tale sykepleiernes sak, forhandle på deres vegne og ivareta deres rettigheter.   Dato og sted:   Underskrift:  </dc:title>
  <dc:creator>Linnèa Berg</dc:creator>
  <cp:lastModifiedBy>Linnèa Berg</cp:lastModifiedBy>
  <cp:revision>1</cp:revision>
  <cp:lastPrinted>2022-06-28T12:51:23Z</cp:lastPrinted>
  <dcterms:created xsi:type="dcterms:W3CDTF">2022-06-28T12:10:05Z</dcterms:created>
  <dcterms:modified xsi:type="dcterms:W3CDTF">2022-06-30T11:04:45Z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  <property fmtid="{D5CDD505-2E9C-101B-9397-08002B2CF9AE}" pid="3" name="MediaServiceImageTags">
    <vt:lpwstr/>
  </property>
  <property fmtid="{D5CDD505-2E9C-101B-9397-08002B2CF9AE}" pid="4" name="eDOCS AutoSave">
    <vt:lpwstr/>
  </property>
</Properties>
</file>