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4"/>
    <p:sldMasterId id="2147483648" r:id="rId5"/>
  </p:sldMasterIdLst>
  <p:sldIdLst>
    <p:sldId id="286" r:id="rId6"/>
    <p:sldId id="287" r:id="rId7"/>
  </p:sldIdLst>
  <p:sldSz cx="12192000" cy="6858000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F5C3"/>
    <a:srgbClr val="003A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AD5334-18B5-4FE1-A089-8C8F5887C115}" v="9" dt="2022-06-28T13:12:01.7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nèa Berg" userId="0c86fff2-af69-4d9a-9bff-bc1be88191bc" providerId="ADAL" clId="{B9AD5334-18B5-4FE1-A089-8C8F5887C115}"/>
    <pc:docChg chg="undo custSel modSld">
      <pc:chgData name="Linnèa Berg" userId="0c86fff2-af69-4d9a-9bff-bc1be88191bc" providerId="ADAL" clId="{B9AD5334-18B5-4FE1-A089-8C8F5887C115}" dt="2022-06-30T11:08:22.929" v="31" actId="20577"/>
      <pc:docMkLst>
        <pc:docMk/>
      </pc:docMkLst>
      <pc:sldChg chg="modSp mod">
        <pc:chgData name="Linnèa Berg" userId="0c86fff2-af69-4d9a-9bff-bc1be88191bc" providerId="ADAL" clId="{B9AD5334-18B5-4FE1-A089-8C8F5887C115}" dt="2022-06-30T11:08:22.929" v="31" actId="20577"/>
        <pc:sldMkLst>
          <pc:docMk/>
          <pc:sldMk cId="3784813885" sldId="286"/>
        </pc:sldMkLst>
        <pc:spChg chg="mod">
          <ac:chgData name="Linnèa Berg" userId="0c86fff2-af69-4d9a-9bff-bc1be88191bc" providerId="ADAL" clId="{B9AD5334-18B5-4FE1-A089-8C8F5887C115}" dt="2022-06-30T11:08:22.929" v="31" actId="20577"/>
          <ac:spMkLst>
            <pc:docMk/>
            <pc:sldMk cId="3784813885" sldId="286"/>
            <ac:spMk id="4" creationId="{7888732C-EC28-4F37-5199-9BCFB94B4FA0}"/>
          </ac:spMkLst>
        </pc:spChg>
        <pc:cxnChg chg="mod">
          <ac:chgData name="Linnèa Berg" userId="0c86fff2-af69-4d9a-9bff-bc1be88191bc" providerId="ADAL" clId="{B9AD5334-18B5-4FE1-A089-8C8F5887C115}" dt="2022-06-30T11:08:08.628" v="16" actId="1076"/>
          <ac:cxnSpMkLst>
            <pc:docMk/>
            <pc:sldMk cId="3784813885" sldId="286"/>
            <ac:cxnSpMk id="17" creationId="{B9C25D1E-A8E3-7C85-FAC0-66173BA4500B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orside log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214003-EDF1-4341-8FCE-E66D5F1FE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9EC7-E972-475C-841E-931985F5B674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024EEB-082C-41A6-9982-F03C02A54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5E27A2-BA59-4F1D-AEF5-40D00EFCA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4079-CDBD-4DA9-A022-5CF3471DF4E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B604CA3B-0886-44A8-A07D-A185DEC184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24000" y="657000"/>
            <a:ext cx="5544000" cy="55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555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, mellomtittel,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8E517-289F-4FC7-A321-E43B0E7D7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9EC7-E972-475C-841E-931985F5B674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49614B-A104-4210-B492-FAF66F2DB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F4989-4A5B-468B-89DF-FA398FE54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4079-CDBD-4DA9-A022-5CF3471DF4E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7">
            <a:extLst>
              <a:ext uri="{FF2B5EF4-FFF2-40B4-BE49-F238E27FC236}">
                <a16:creationId xmlns:a16="http://schemas.microsoft.com/office/drawing/2014/main" id="{B261C1BF-D372-4671-93FD-17F149872CE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352800" y="0"/>
            <a:ext cx="8839200" cy="6858000"/>
          </a:xfrm>
        </p:spPr>
        <p:txBody>
          <a:bodyPr/>
          <a:lstStyle/>
          <a:p>
            <a:r>
              <a:rPr lang="nb-NO"/>
              <a:t>Klikk på ikonet for å legge til et bilde</a:t>
            </a:r>
            <a:endParaRPr lang="en-US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D02E413F-AE3E-41D6-813B-9F31DF6DDD87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534670" y="1366993"/>
            <a:ext cx="2289494" cy="4685191"/>
          </a:xfrm>
        </p:spPr>
        <p:txBody>
          <a:bodyPr>
            <a:noAutofit/>
          </a:bodyPr>
          <a:lstStyle>
            <a:lvl1pPr marL="0" indent="0" algn="l">
              <a:lnSpc>
                <a:spcPct val="120000"/>
              </a:lnSpc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B</a:t>
            </a:r>
            <a:r>
              <a:rPr lang="en-US" dirty="0" err="1"/>
              <a:t>rødtekst</a:t>
            </a:r>
            <a:endParaRPr lang="en-US" dirty="0"/>
          </a:p>
        </p:txBody>
      </p:sp>
      <p:sp>
        <p:nvSpPr>
          <p:cNvPr id="9" name="Text Placeholder 1">
            <a:extLst>
              <a:ext uri="{FF2B5EF4-FFF2-40B4-BE49-F238E27FC236}">
                <a16:creationId xmlns:a16="http://schemas.microsoft.com/office/drawing/2014/main" id="{9CFFC7F3-2B62-40B9-AE69-2F90FF2DE0F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28636" y="982505"/>
            <a:ext cx="2289494" cy="363695"/>
          </a:xfrm>
          <a:prstGeom prst="rect">
            <a:avLst/>
          </a:prstGeom>
        </p:spPr>
        <p:txBody>
          <a:bodyPr lIns="91440" tIns="45720" rIns="91440" bIns="45720" anchor="b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2000" b="1" i="0" u="none" cap="none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err="1"/>
              <a:t>Tittel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99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8E517-289F-4FC7-A321-E43B0E7D7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9EC7-E972-475C-841E-931985F5B674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49614B-A104-4210-B492-FAF66F2DB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F4989-4A5B-468B-89DF-FA398FE54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4079-CDBD-4DA9-A022-5CF3471DF4E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DFF2B319-50AF-4857-B82C-10B2E229D2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11944" y="311944"/>
            <a:ext cx="11568112" cy="6231731"/>
          </a:xfrm>
        </p:spPr>
        <p:txBody>
          <a:bodyPr/>
          <a:lstStyle/>
          <a:p>
            <a:r>
              <a:rPr lang="nb-NO"/>
              <a:t>Klikk på ikonet for å legge til et bilde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2436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8E517-289F-4FC7-A321-E43B0E7D7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9EC7-E972-475C-841E-931985F5B674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49614B-A104-4210-B492-FAF66F2DB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F4989-4A5B-468B-89DF-FA398FE54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4079-CDBD-4DA9-A022-5CF3471DF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0844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orside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214003-EDF1-4341-8FCE-E66D5F1FE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9EC7-E972-475C-841E-931985F5B674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024EEB-082C-41A6-9982-F03C02A54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5E27A2-BA59-4F1D-AEF5-40D00EFCA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4079-CDBD-4DA9-A022-5CF3471DF4E6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77DEE164-5557-404E-BE99-7993B578C6D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24860" y="657860"/>
            <a:ext cx="5542280" cy="5542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7123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, tekst og bil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EDF39-8F4D-44A1-AD6E-F80A25F939F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2925" y="766273"/>
            <a:ext cx="4673600" cy="1863406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3600" b="1"/>
            </a:lvl1pPr>
          </a:lstStyle>
          <a:p>
            <a:r>
              <a:rPr lang="nb-NO" dirty="0"/>
              <a:t>T</a:t>
            </a:r>
            <a:r>
              <a:rPr lang="en-US" dirty="0" err="1"/>
              <a:t>ittel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860ED8-9F0E-4671-B61E-58EC5E58612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33400" y="2764156"/>
            <a:ext cx="4673600" cy="2371723"/>
          </a:xfrm>
        </p:spPr>
        <p:txBody>
          <a:bodyPr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Undertittel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D1FAD-7F2A-4ADB-B9F4-979738EB1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9EC7-E972-475C-841E-931985F5B674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00C221-545F-4A19-8EF4-6008BCC4A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9E8454-CFE3-4D7C-8D0C-14EAA8C3F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4079-CDBD-4DA9-A022-5CF3471DF4E6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E53A7777-2E8A-4FA7-A1CF-7349A63799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0216" y="5519133"/>
            <a:ext cx="2702522" cy="1398398"/>
          </a:xfrm>
          <a:prstGeom prst="rect">
            <a:avLst/>
          </a:prstGeom>
        </p:spPr>
      </p:pic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C517CC06-6CA2-455B-88AB-42A7E5A911B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45300" y="615950"/>
            <a:ext cx="4718050" cy="56070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1769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, 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D1FAD-7F2A-4ADB-B9F4-979738EB1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9EC7-E972-475C-841E-931985F5B674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00C221-545F-4A19-8EF4-6008BCC4A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9E8454-CFE3-4D7C-8D0C-14EAA8C3F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4079-CDBD-4DA9-A022-5CF3471DF4E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47D8DCA-7D92-474E-9EFE-844E708B2BB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3399" y="1256983"/>
            <a:ext cx="6086475" cy="2486341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4600" b="1"/>
            </a:lvl1pPr>
          </a:lstStyle>
          <a:p>
            <a:r>
              <a:rPr lang="en-US" dirty="0" err="1"/>
              <a:t>Tittel</a:t>
            </a:r>
            <a:endParaRPr lang="en-US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EA280A88-BF03-48D7-BCB5-3D3E0C78831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33399" y="3890642"/>
            <a:ext cx="6057899" cy="1398398"/>
          </a:xfrm>
        </p:spPr>
        <p:txBody>
          <a:bodyPr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Undertittel</a:t>
            </a:r>
            <a:endParaRPr lang="en-US" dirty="0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1CC47240-5FDD-42BD-9D4F-C270A4F314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0216" y="5519133"/>
            <a:ext cx="2702522" cy="1398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873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side, bil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D1FAD-7F2A-4ADB-B9F4-979738EB1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9EC7-E972-475C-841E-931985F5B674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00C221-545F-4A19-8EF4-6008BCC4A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9E8454-CFE3-4D7C-8D0C-14EAA8C3F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4079-CDBD-4DA9-A022-5CF3471DF4E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C517CC06-6CA2-455B-88AB-42A7E5A911B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62575" y="0"/>
            <a:ext cx="6829425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771924ED-905C-42D8-87B0-A52A628B0F4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8797" y="1383839"/>
            <a:ext cx="4284503" cy="4135293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3600" b="1"/>
            </a:lvl1pPr>
          </a:lstStyle>
          <a:p>
            <a:r>
              <a:rPr lang="en-US" dirty="0" err="1"/>
              <a:t>Tittel</a:t>
            </a:r>
            <a:endParaRPr lang="en-US" dirty="0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3D848AD0-17F0-43AB-AD32-A2C05771C3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28797" y="904293"/>
            <a:ext cx="4284503" cy="44386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Stikktittel</a:t>
            </a:r>
            <a:endParaRPr lang="en-US" dirty="0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FECE8ACE-498E-4813-B950-E07359E942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0216" y="5519133"/>
            <a:ext cx="2702522" cy="1398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9158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8E517-289F-4FC7-A321-E43B0E7D7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9EC7-E972-475C-841E-931985F5B674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49614B-A104-4210-B492-FAF66F2DB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F4989-4A5B-468B-89DF-FA398FE54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4079-CDBD-4DA9-A022-5CF3471DF4E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0C4CE2D-C319-4754-822C-1C6A1E65EE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721880"/>
            <a:ext cx="6946900" cy="4546600"/>
          </a:xfrm>
        </p:spPr>
        <p:txBody>
          <a:bodyPr/>
          <a:lstStyle>
            <a:lvl1pPr marL="228600" indent="-306000">
              <a:lnSpc>
                <a:spcPct val="120000"/>
              </a:lnSpc>
              <a:buFont typeface="Arial" panose="020B0604020202020204" pitchFamily="34" charset="0"/>
              <a:buChar char="●"/>
              <a:defRPr sz="2000"/>
            </a:lvl1pPr>
            <a:lvl2pPr marL="685800" indent="-306000">
              <a:lnSpc>
                <a:spcPct val="120000"/>
              </a:lnSpc>
              <a:buFont typeface="Arial" panose="020B0604020202020204" pitchFamily="34" charset="0"/>
              <a:buChar char="●"/>
              <a:defRPr sz="1800"/>
            </a:lvl2pPr>
            <a:lvl3pPr marL="1143000" indent="-306000">
              <a:lnSpc>
                <a:spcPct val="120000"/>
              </a:lnSpc>
              <a:buFont typeface="Arial" panose="020B0604020202020204" pitchFamily="34" charset="0"/>
              <a:buChar char="●"/>
              <a:defRPr sz="1600"/>
            </a:lvl3pPr>
            <a:lvl4pPr marL="1600200" indent="-306000">
              <a:lnSpc>
                <a:spcPct val="120000"/>
              </a:lnSpc>
              <a:buFont typeface="Arial" panose="020B0604020202020204" pitchFamily="34" charset="0"/>
              <a:buChar char="●"/>
              <a:defRPr sz="1400"/>
            </a:lvl4pPr>
            <a:lvl5pPr marL="2057400" indent="-306000">
              <a:lnSpc>
                <a:spcPct val="120000"/>
              </a:lnSpc>
              <a:buFont typeface="Arial" panose="020B0604020202020204" pitchFamily="34" charset="0"/>
              <a:buChar char="●"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6918A9C-F93C-44BE-9E42-3181901F9A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350" y="590075"/>
            <a:ext cx="6958755" cy="811374"/>
          </a:xfrm>
        </p:spPr>
        <p:txBody>
          <a:bodyPr anchor="b"/>
          <a:lstStyle>
            <a:lvl1pPr>
              <a:defRPr sz="3600" b="1"/>
            </a:lvl1pPr>
          </a:lstStyle>
          <a:p>
            <a:r>
              <a:rPr lang="en-US" dirty="0" err="1"/>
              <a:t>Tittel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7345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8E517-289F-4FC7-A321-E43B0E7D7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9EC7-E972-475C-841E-931985F5B674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49614B-A104-4210-B492-FAF66F2DB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F4989-4A5B-468B-89DF-FA398FE54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4079-CDBD-4DA9-A022-5CF3471DF4E6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405BEBB2-BE15-44F6-A67B-334C5CA536E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350" y="590075"/>
            <a:ext cx="11156950" cy="811374"/>
          </a:xfrm>
        </p:spPr>
        <p:txBody>
          <a:bodyPr anchor="b"/>
          <a:lstStyle>
            <a:lvl1pPr>
              <a:defRPr sz="3600" b="1"/>
            </a:lvl1pPr>
          </a:lstStyle>
          <a:p>
            <a:r>
              <a:rPr lang="en-US" dirty="0" err="1"/>
              <a:t>Tittel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677A128-D1FD-4F2E-9EA4-45427A82EBE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18250" y="1721880"/>
            <a:ext cx="5340350" cy="4546600"/>
          </a:xfrm>
        </p:spPr>
        <p:txBody>
          <a:bodyPr/>
          <a:lstStyle>
            <a:lvl1pPr marL="228600" indent="-306000">
              <a:lnSpc>
                <a:spcPct val="120000"/>
              </a:lnSpc>
              <a:buFont typeface="Arial" panose="020B0604020202020204" pitchFamily="34" charset="0"/>
              <a:buChar char="●"/>
              <a:defRPr sz="2000"/>
            </a:lvl1pPr>
            <a:lvl2pPr marL="685800" indent="-306000">
              <a:lnSpc>
                <a:spcPct val="120000"/>
              </a:lnSpc>
              <a:buFont typeface="Arial" panose="020B0604020202020204" pitchFamily="34" charset="0"/>
              <a:buChar char="●"/>
              <a:defRPr sz="1800"/>
            </a:lvl2pPr>
            <a:lvl3pPr marL="1143000" indent="-306000">
              <a:lnSpc>
                <a:spcPct val="120000"/>
              </a:lnSpc>
              <a:buFont typeface="Arial" panose="020B0604020202020204" pitchFamily="34" charset="0"/>
              <a:buChar char="●"/>
              <a:defRPr sz="1600"/>
            </a:lvl3pPr>
            <a:lvl4pPr marL="1600200" indent="-306000">
              <a:lnSpc>
                <a:spcPct val="120000"/>
              </a:lnSpc>
              <a:buFont typeface="Arial" panose="020B0604020202020204" pitchFamily="34" charset="0"/>
              <a:buChar char="●"/>
              <a:defRPr sz="1400"/>
            </a:lvl4pPr>
            <a:lvl5pPr marL="2057400" indent="-306000">
              <a:lnSpc>
                <a:spcPct val="120000"/>
              </a:lnSpc>
              <a:buFont typeface="Arial" panose="020B0604020202020204" pitchFamily="34" charset="0"/>
              <a:buChar char="●"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243869F-0C66-496B-A15D-66650BCBC9D4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533400" y="1721880"/>
            <a:ext cx="5340350" cy="4546600"/>
          </a:xfrm>
        </p:spPr>
        <p:txBody>
          <a:bodyPr/>
          <a:lstStyle>
            <a:lvl1pPr marL="228600" indent="-306000">
              <a:lnSpc>
                <a:spcPct val="120000"/>
              </a:lnSpc>
              <a:buFont typeface="Arial" panose="020B0604020202020204" pitchFamily="34" charset="0"/>
              <a:buChar char="●"/>
              <a:defRPr sz="2000"/>
            </a:lvl1pPr>
            <a:lvl2pPr marL="685800" indent="-306000">
              <a:lnSpc>
                <a:spcPct val="120000"/>
              </a:lnSpc>
              <a:buFont typeface="Arial" panose="020B0604020202020204" pitchFamily="34" charset="0"/>
              <a:buChar char="●"/>
              <a:defRPr sz="1800"/>
            </a:lvl2pPr>
            <a:lvl3pPr marL="1143000" indent="-306000">
              <a:lnSpc>
                <a:spcPct val="120000"/>
              </a:lnSpc>
              <a:buFont typeface="Arial" panose="020B0604020202020204" pitchFamily="34" charset="0"/>
              <a:buChar char="●"/>
              <a:defRPr sz="1600"/>
            </a:lvl3pPr>
            <a:lvl4pPr marL="1600200" indent="-306000">
              <a:lnSpc>
                <a:spcPct val="120000"/>
              </a:lnSpc>
              <a:buFont typeface="Arial" panose="020B0604020202020204" pitchFamily="34" charset="0"/>
              <a:buChar char="●"/>
              <a:defRPr sz="1400"/>
            </a:lvl4pPr>
            <a:lvl5pPr marL="2057400" indent="-306000">
              <a:lnSpc>
                <a:spcPct val="120000"/>
              </a:lnSpc>
              <a:buFont typeface="Arial" panose="020B0604020202020204" pitchFamily="34" charset="0"/>
              <a:buChar char="●"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551108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, stort bil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8E517-289F-4FC7-A321-E43B0E7D7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9EC7-E972-475C-841E-931985F5B674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49614B-A104-4210-B492-FAF66F2DB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F4989-4A5B-468B-89DF-FA398FE54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4079-CDBD-4DA9-A022-5CF3471DF4E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76EA7F7-0321-4356-80BE-5E341489A99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096000" y="0"/>
            <a:ext cx="609600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C9FF6EE8-992F-495D-BD1F-BB47E65C4D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721880"/>
            <a:ext cx="5029199" cy="4546600"/>
          </a:xfrm>
        </p:spPr>
        <p:txBody>
          <a:bodyPr/>
          <a:lstStyle>
            <a:lvl1pPr marL="228600" indent="-306000">
              <a:lnSpc>
                <a:spcPct val="120000"/>
              </a:lnSpc>
              <a:buFont typeface="Arial" panose="020B0604020202020204" pitchFamily="34" charset="0"/>
              <a:buChar char="●"/>
              <a:defRPr sz="2000"/>
            </a:lvl1pPr>
            <a:lvl2pPr marL="685800" indent="-306000">
              <a:lnSpc>
                <a:spcPct val="120000"/>
              </a:lnSpc>
              <a:buFont typeface="Arial" panose="020B0604020202020204" pitchFamily="34" charset="0"/>
              <a:buChar char="●"/>
              <a:defRPr sz="1800"/>
            </a:lvl2pPr>
            <a:lvl3pPr marL="1143000" indent="-306000">
              <a:lnSpc>
                <a:spcPct val="120000"/>
              </a:lnSpc>
              <a:buFont typeface="Arial" panose="020B0604020202020204" pitchFamily="34" charset="0"/>
              <a:buChar char="●"/>
              <a:defRPr sz="1600"/>
            </a:lvl3pPr>
            <a:lvl4pPr marL="1600200" indent="-306000">
              <a:lnSpc>
                <a:spcPct val="120000"/>
              </a:lnSpc>
              <a:buFont typeface="Arial" panose="020B0604020202020204" pitchFamily="34" charset="0"/>
              <a:buChar char="●"/>
              <a:defRPr sz="1400"/>
            </a:lvl4pPr>
            <a:lvl5pPr marL="2057400" indent="-306000">
              <a:lnSpc>
                <a:spcPct val="120000"/>
              </a:lnSpc>
              <a:buFont typeface="Arial" panose="020B0604020202020204" pitchFamily="34" charset="0"/>
              <a:buChar char="●"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32DB9DC7-A566-444C-90D9-AB7892A19F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349" y="590075"/>
            <a:ext cx="5035165" cy="811374"/>
          </a:xfrm>
        </p:spPr>
        <p:txBody>
          <a:bodyPr anchor="b"/>
          <a:lstStyle>
            <a:lvl1pPr>
              <a:defRPr sz="3600" b="1"/>
            </a:lvl1pPr>
          </a:lstStyle>
          <a:p>
            <a:r>
              <a:rPr lang="en-US" dirty="0" err="1"/>
              <a:t>Tittel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907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, tekst og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EDF39-8F4D-44A1-AD6E-F80A25F939F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2925" y="766273"/>
            <a:ext cx="4673600" cy="1863406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3600" b="1"/>
            </a:lvl1pPr>
          </a:lstStyle>
          <a:p>
            <a:r>
              <a:rPr lang="nb-NO" dirty="0"/>
              <a:t>T</a:t>
            </a:r>
            <a:r>
              <a:rPr lang="en-US" dirty="0" err="1"/>
              <a:t>ittel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860ED8-9F0E-4671-B61E-58EC5E58612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33400" y="2764156"/>
            <a:ext cx="4673600" cy="2371723"/>
          </a:xfrm>
        </p:spPr>
        <p:txBody>
          <a:bodyPr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Undertittel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D1FAD-7F2A-4ADB-B9F4-979738EB1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9EC7-E972-475C-841E-931985F5B674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00C221-545F-4A19-8EF4-6008BCC4A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9E8454-CFE3-4D7C-8D0C-14EAA8C3F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4079-CDBD-4DA9-A022-5CF3471DF4E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C517CC06-6CA2-455B-88AB-42A7E5A911B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45300" y="615950"/>
            <a:ext cx="4718050" cy="5607050"/>
          </a:xfrm>
        </p:spPr>
        <p:txBody>
          <a:bodyPr/>
          <a:lstStyle/>
          <a:p>
            <a:r>
              <a:rPr lang="nb-NO"/>
              <a:t>Klikk på ikonet for å legge til et bilde</a:t>
            </a:r>
            <a:endParaRPr lang="en-US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F1400A36-5DC4-4134-B8EE-F0C89FE4E1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0216" y="5519133"/>
            <a:ext cx="2702522" cy="1398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4605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, bilde(h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8E517-289F-4FC7-A321-E43B0E7D7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9EC7-E972-475C-841E-931985F5B674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49614B-A104-4210-B492-FAF66F2DB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F4989-4A5B-468B-89DF-FA398FE54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4079-CDBD-4DA9-A022-5CF3471DF4E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76EA7F7-0321-4356-80BE-5E341489A99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096000" y="615951"/>
            <a:ext cx="5480050" cy="560705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C74DFD4-894D-4FC9-A145-F0A9D7BEF9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721880"/>
            <a:ext cx="5029199" cy="4546600"/>
          </a:xfrm>
        </p:spPr>
        <p:txBody>
          <a:bodyPr/>
          <a:lstStyle>
            <a:lvl1pPr marL="228600" indent="-306000">
              <a:lnSpc>
                <a:spcPct val="120000"/>
              </a:lnSpc>
              <a:buFont typeface="Arial" panose="020B0604020202020204" pitchFamily="34" charset="0"/>
              <a:buChar char="●"/>
              <a:defRPr sz="2000"/>
            </a:lvl1pPr>
            <a:lvl2pPr marL="685800" indent="-306000">
              <a:lnSpc>
                <a:spcPct val="120000"/>
              </a:lnSpc>
              <a:buFont typeface="Arial" panose="020B0604020202020204" pitchFamily="34" charset="0"/>
              <a:buChar char="●"/>
              <a:defRPr sz="1800"/>
            </a:lvl2pPr>
            <a:lvl3pPr marL="1143000" indent="-306000">
              <a:lnSpc>
                <a:spcPct val="120000"/>
              </a:lnSpc>
              <a:buFont typeface="Arial" panose="020B0604020202020204" pitchFamily="34" charset="0"/>
              <a:buChar char="●"/>
              <a:defRPr sz="1600"/>
            </a:lvl3pPr>
            <a:lvl4pPr marL="1600200" indent="-306000">
              <a:lnSpc>
                <a:spcPct val="120000"/>
              </a:lnSpc>
              <a:buFont typeface="Arial" panose="020B0604020202020204" pitchFamily="34" charset="0"/>
              <a:buChar char="●"/>
              <a:defRPr sz="1400"/>
            </a:lvl4pPr>
            <a:lvl5pPr marL="2057400" indent="-306000">
              <a:lnSpc>
                <a:spcPct val="120000"/>
              </a:lnSpc>
              <a:buFont typeface="Arial" panose="020B0604020202020204" pitchFamily="34" charset="0"/>
              <a:buChar char="●"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5506EBC8-DBD8-40A9-9D33-95098B0A6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349" y="590075"/>
            <a:ext cx="5035165" cy="811374"/>
          </a:xfrm>
        </p:spPr>
        <p:txBody>
          <a:bodyPr anchor="b"/>
          <a:lstStyle>
            <a:lvl1pPr>
              <a:defRPr sz="3600" b="1"/>
            </a:lvl1pPr>
          </a:lstStyle>
          <a:p>
            <a:r>
              <a:rPr lang="en-US" dirty="0" err="1"/>
              <a:t>Tittel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0996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, bilde(v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8E517-289F-4FC7-A321-E43B0E7D7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9EC7-E972-475C-841E-931985F5B674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49614B-A104-4210-B492-FAF66F2DB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F4989-4A5B-468B-89DF-FA398FE54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4079-CDBD-4DA9-A022-5CF3471DF4E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E1081F9A-B976-4265-9213-FAB1862BF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03924" y="583725"/>
            <a:ext cx="5566635" cy="811374"/>
          </a:xfrm>
        </p:spPr>
        <p:txBody>
          <a:bodyPr anchor="b"/>
          <a:lstStyle>
            <a:lvl1pPr>
              <a:defRPr sz="3600" b="1"/>
            </a:lvl1pPr>
          </a:lstStyle>
          <a:p>
            <a:r>
              <a:rPr lang="en-US" dirty="0" err="1"/>
              <a:t>Tittel</a:t>
            </a:r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76EA7F7-0321-4356-80BE-5E341489A99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5950" y="615951"/>
            <a:ext cx="4851400" cy="5607050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B12CF08-1883-4E42-8BED-17E12A4DE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4400" y="1701800"/>
            <a:ext cx="5581650" cy="4521201"/>
          </a:xfrm>
        </p:spPr>
        <p:txBody>
          <a:bodyPr/>
          <a:lstStyle>
            <a:lvl1pPr marL="228600" indent="-306000">
              <a:lnSpc>
                <a:spcPct val="120000"/>
              </a:lnSpc>
              <a:buFont typeface="Arial" panose="020B0604020202020204" pitchFamily="34" charset="0"/>
              <a:buChar char="●"/>
              <a:defRPr sz="2000"/>
            </a:lvl1pPr>
            <a:lvl2pPr marL="685800" indent="-306000">
              <a:lnSpc>
                <a:spcPct val="120000"/>
              </a:lnSpc>
              <a:buFont typeface="Arial" panose="020B0604020202020204" pitchFamily="34" charset="0"/>
              <a:buChar char="●"/>
              <a:defRPr sz="1800"/>
            </a:lvl2pPr>
            <a:lvl3pPr marL="1143000" indent="-306000">
              <a:lnSpc>
                <a:spcPct val="120000"/>
              </a:lnSpc>
              <a:buFont typeface="Arial" panose="020B0604020202020204" pitchFamily="34" charset="0"/>
              <a:buChar char="●"/>
              <a:defRPr sz="1600"/>
            </a:lvl3pPr>
            <a:lvl4pPr marL="1600200" indent="-306000">
              <a:lnSpc>
                <a:spcPct val="120000"/>
              </a:lnSpc>
              <a:buFont typeface="Arial" panose="020B0604020202020204" pitchFamily="34" charset="0"/>
              <a:buChar char="●"/>
              <a:defRPr sz="1400"/>
            </a:lvl4pPr>
            <a:lvl5pPr marL="2057400" indent="-306000">
              <a:lnSpc>
                <a:spcPct val="120000"/>
              </a:lnSpc>
              <a:buFont typeface="Arial" panose="020B0604020202020204" pitchFamily="34" charset="0"/>
              <a:buChar char="●"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732008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, mellomtittel, bil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8E517-289F-4FC7-A321-E43B0E7D7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9EC7-E972-475C-841E-931985F5B674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49614B-A104-4210-B492-FAF66F2DB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F4989-4A5B-468B-89DF-FA398FE54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4079-CDBD-4DA9-A022-5CF3471DF4E6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15551B51-F2BF-4521-9F47-C28C9D7B127C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534670" y="1366993"/>
            <a:ext cx="2289494" cy="4685191"/>
          </a:xfrm>
        </p:spPr>
        <p:txBody>
          <a:bodyPr>
            <a:noAutofit/>
          </a:bodyPr>
          <a:lstStyle>
            <a:lvl1pPr marL="0" indent="0" algn="l">
              <a:lnSpc>
                <a:spcPct val="120000"/>
              </a:lnSpc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B</a:t>
            </a:r>
            <a:r>
              <a:rPr lang="en-US" dirty="0" err="1"/>
              <a:t>rødtekst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6F04F22-A29D-4640-9187-5727E75E1D5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28636" y="982505"/>
            <a:ext cx="2289494" cy="363695"/>
          </a:xfrm>
          <a:prstGeom prst="rect">
            <a:avLst/>
          </a:prstGeom>
        </p:spPr>
        <p:txBody>
          <a:bodyPr lIns="91440" tIns="45720" rIns="91440" bIns="45720" anchor="b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2000" b="1" i="0" u="none" cap="none">
                <a:solidFill>
                  <a:srgbClr val="000000"/>
                </a:solidFill>
                <a:latin typeface="+mn-lt"/>
              </a:defRPr>
            </a:lvl1pPr>
          </a:lstStyle>
          <a:p>
            <a:pPr lvl="0"/>
            <a:r>
              <a:rPr lang="en-US" dirty="0" err="1"/>
              <a:t>Tittel</a:t>
            </a:r>
            <a:endParaRPr lang="en-US" dirty="0"/>
          </a:p>
        </p:txBody>
      </p:sp>
      <p:sp>
        <p:nvSpPr>
          <p:cNvPr id="11" name="Picture Placeholder 7">
            <a:extLst>
              <a:ext uri="{FF2B5EF4-FFF2-40B4-BE49-F238E27FC236}">
                <a16:creationId xmlns:a16="http://schemas.microsoft.com/office/drawing/2014/main" id="{B261C1BF-D372-4671-93FD-17F149872CE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352800" y="0"/>
            <a:ext cx="88392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7384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8E517-289F-4FC7-A321-E43B0E7D7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9EC7-E972-475C-841E-931985F5B674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49614B-A104-4210-B492-FAF66F2DB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F4989-4A5B-468B-89DF-FA398FE54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4079-CDBD-4DA9-A022-5CF3471DF4E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B387FC3E-FE36-4CD2-A2A6-B41BE5EDB7F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11944" y="311944"/>
            <a:ext cx="11568112" cy="623173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415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8E517-289F-4FC7-A321-E43B0E7D7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9EC7-E972-475C-841E-931985F5B674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49614B-A104-4210-B492-FAF66F2DB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F4989-4A5B-468B-89DF-FA398FE54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4079-CDBD-4DA9-A022-5CF3471DF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300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, teks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D1FAD-7F2A-4ADB-B9F4-979738EB1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9EC7-E972-475C-841E-931985F5B674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00C221-545F-4A19-8EF4-6008BCC4A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9E8454-CFE3-4D7C-8D0C-14EAA8C3F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4079-CDBD-4DA9-A022-5CF3471DF4E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47D8DCA-7D92-474E-9EFE-844E708B2BB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3399" y="1256983"/>
            <a:ext cx="6086475" cy="2486341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4600" b="1"/>
            </a:lvl1pPr>
          </a:lstStyle>
          <a:p>
            <a:r>
              <a:rPr lang="en-US" dirty="0" err="1"/>
              <a:t>Tittel</a:t>
            </a:r>
            <a:endParaRPr lang="en-US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EA280A88-BF03-48D7-BCB5-3D3E0C78831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33399" y="3890642"/>
            <a:ext cx="6057899" cy="1398398"/>
          </a:xfrm>
        </p:spPr>
        <p:txBody>
          <a:bodyPr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Undertittel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4A2F639C-C1A6-4E21-A4D8-4559B0D73E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0216" y="5519133"/>
            <a:ext cx="2702522" cy="1398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892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side,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D1FAD-7F2A-4ADB-B9F4-979738EB1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9EC7-E972-475C-841E-931985F5B674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00C221-545F-4A19-8EF4-6008BCC4A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9E8454-CFE3-4D7C-8D0C-14EAA8C3F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4079-CDBD-4DA9-A022-5CF3471DF4E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C517CC06-6CA2-455B-88AB-42A7E5A911B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62575" y="0"/>
            <a:ext cx="6829425" cy="6858000"/>
          </a:xfrm>
        </p:spPr>
        <p:txBody>
          <a:bodyPr/>
          <a:lstStyle/>
          <a:p>
            <a:r>
              <a:rPr lang="nb-NO"/>
              <a:t>Klikk på ikonet for å legge til et bilde</a:t>
            </a:r>
            <a:endParaRPr lang="en-US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8F71C5EF-F65D-4BF9-B112-6A32180C0A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0216" y="5519133"/>
            <a:ext cx="2702522" cy="1398398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C1A24DCB-D4B7-46DD-99AD-7775BF93C77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8797" y="1383839"/>
            <a:ext cx="4284503" cy="4135293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3600" b="1"/>
            </a:lvl1pPr>
          </a:lstStyle>
          <a:p>
            <a:r>
              <a:rPr lang="en-US" dirty="0" err="1"/>
              <a:t>Tittel</a:t>
            </a:r>
            <a:endParaRPr lang="en-US" dirty="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EA958161-F032-4A2C-B726-4AD261A4BB3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28797" y="904293"/>
            <a:ext cx="4284503" cy="44386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Stikktittel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734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1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8E517-289F-4FC7-A321-E43B0E7D7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9EC7-E972-475C-841E-931985F5B674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49614B-A104-4210-B492-FAF66F2DB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F4989-4A5B-468B-89DF-FA398FE54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4079-CDBD-4DA9-A022-5CF3471DF4E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F4583FA-C23C-402E-990C-A9F1F4032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721880"/>
            <a:ext cx="6946900" cy="4546600"/>
          </a:xfrm>
        </p:spPr>
        <p:txBody>
          <a:bodyPr/>
          <a:lstStyle>
            <a:lvl1pPr marL="228600" indent="-306000">
              <a:lnSpc>
                <a:spcPct val="120000"/>
              </a:lnSpc>
              <a:buFont typeface="Arial" panose="020B0604020202020204" pitchFamily="34" charset="0"/>
              <a:buChar char="●"/>
              <a:defRPr sz="2000"/>
            </a:lvl1pPr>
            <a:lvl2pPr marL="685800" indent="-306000">
              <a:lnSpc>
                <a:spcPct val="120000"/>
              </a:lnSpc>
              <a:buFont typeface="Arial" panose="020B0604020202020204" pitchFamily="34" charset="0"/>
              <a:buChar char="●"/>
              <a:defRPr sz="1800"/>
            </a:lvl2pPr>
            <a:lvl3pPr marL="1143000" indent="-306000">
              <a:lnSpc>
                <a:spcPct val="120000"/>
              </a:lnSpc>
              <a:buFont typeface="Arial" panose="020B0604020202020204" pitchFamily="34" charset="0"/>
              <a:buChar char="●"/>
              <a:defRPr sz="1600"/>
            </a:lvl3pPr>
            <a:lvl4pPr marL="1600200" indent="-306000">
              <a:lnSpc>
                <a:spcPct val="120000"/>
              </a:lnSpc>
              <a:buFont typeface="Arial" panose="020B0604020202020204" pitchFamily="34" charset="0"/>
              <a:buChar char="●"/>
              <a:defRPr sz="1400"/>
            </a:lvl4pPr>
            <a:lvl5pPr marL="2057400" indent="-306000">
              <a:lnSpc>
                <a:spcPct val="120000"/>
              </a:lnSpc>
              <a:buFont typeface="Arial" panose="020B0604020202020204" pitchFamily="34" charset="0"/>
              <a:buChar char="●"/>
              <a:defRPr sz="14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15707E9-1B40-4896-9E63-3B4D622782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350" y="590075"/>
            <a:ext cx="6958755" cy="811374"/>
          </a:xfrm>
        </p:spPr>
        <p:txBody>
          <a:bodyPr anchor="b"/>
          <a:lstStyle>
            <a:lvl1pPr>
              <a:defRPr sz="3600" b="1"/>
            </a:lvl1pPr>
          </a:lstStyle>
          <a:p>
            <a:r>
              <a:rPr lang="en-US" dirty="0" err="1"/>
              <a:t>Tittel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65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8E517-289F-4FC7-A321-E43B0E7D7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9EC7-E972-475C-841E-931985F5B674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49614B-A104-4210-B492-FAF66F2DB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F4989-4A5B-468B-89DF-FA398FE54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4079-CDBD-4DA9-A022-5CF3471DF4E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20F95495-F0AC-4716-A08E-AAC67243BFC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18250" y="1721880"/>
            <a:ext cx="5340350" cy="4546600"/>
          </a:xfrm>
        </p:spPr>
        <p:txBody>
          <a:bodyPr/>
          <a:lstStyle>
            <a:lvl1pPr marL="228600" indent="-306000">
              <a:lnSpc>
                <a:spcPct val="120000"/>
              </a:lnSpc>
              <a:buFont typeface="Arial" panose="020B0604020202020204" pitchFamily="34" charset="0"/>
              <a:buChar char="●"/>
              <a:defRPr sz="2000"/>
            </a:lvl1pPr>
            <a:lvl2pPr marL="685800" indent="-306000">
              <a:lnSpc>
                <a:spcPct val="120000"/>
              </a:lnSpc>
              <a:buFont typeface="Arial" panose="020B0604020202020204" pitchFamily="34" charset="0"/>
              <a:buChar char="●"/>
              <a:defRPr sz="1800"/>
            </a:lvl2pPr>
            <a:lvl3pPr marL="1143000" indent="-306000">
              <a:lnSpc>
                <a:spcPct val="120000"/>
              </a:lnSpc>
              <a:buFont typeface="Arial" panose="020B0604020202020204" pitchFamily="34" charset="0"/>
              <a:buChar char="●"/>
              <a:defRPr sz="1600"/>
            </a:lvl3pPr>
            <a:lvl4pPr marL="1600200" indent="-306000">
              <a:lnSpc>
                <a:spcPct val="120000"/>
              </a:lnSpc>
              <a:buFont typeface="Arial" panose="020B0604020202020204" pitchFamily="34" charset="0"/>
              <a:buChar char="●"/>
              <a:defRPr sz="1400"/>
            </a:lvl4pPr>
            <a:lvl5pPr marL="2057400" indent="-306000">
              <a:lnSpc>
                <a:spcPct val="120000"/>
              </a:lnSpc>
              <a:buFont typeface="Arial" panose="020B0604020202020204" pitchFamily="34" charset="0"/>
              <a:buChar char="●"/>
              <a:defRPr sz="14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405BEBB2-BE15-44F6-A67B-334C5CA536E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350" y="590075"/>
            <a:ext cx="11144250" cy="811374"/>
          </a:xfrm>
        </p:spPr>
        <p:txBody>
          <a:bodyPr anchor="b"/>
          <a:lstStyle>
            <a:lvl1pPr>
              <a:defRPr sz="3600" b="1"/>
            </a:lvl1pPr>
          </a:lstStyle>
          <a:p>
            <a:r>
              <a:rPr lang="en-US" dirty="0" err="1"/>
              <a:t>Tittel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D106A9A-4F0A-42A1-B39B-E2854664926A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533400" y="1721880"/>
            <a:ext cx="5340350" cy="4546600"/>
          </a:xfrm>
        </p:spPr>
        <p:txBody>
          <a:bodyPr/>
          <a:lstStyle>
            <a:lvl1pPr marL="228600" indent="-306000">
              <a:lnSpc>
                <a:spcPct val="120000"/>
              </a:lnSpc>
              <a:buFont typeface="Arial" panose="020B0604020202020204" pitchFamily="34" charset="0"/>
              <a:buChar char="●"/>
              <a:defRPr sz="2000"/>
            </a:lvl1pPr>
            <a:lvl2pPr marL="685800" indent="-306000">
              <a:lnSpc>
                <a:spcPct val="120000"/>
              </a:lnSpc>
              <a:buFont typeface="Arial" panose="020B0604020202020204" pitchFamily="34" charset="0"/>
              <a:buChar char="●"/>
              <a:defRPr sz="1800"/>
            </a:lvl2pPr>
            <a:lvl3pPr marL="1143000" indent="-306000">
              <a:lnSpc>
                <a:spcPct val="120000"/>
              </a:lnSpc>
              <a:buFont typeface="Arial" panose="020B0604020202020204" pitchFamily="34" charset="0"/>
              <a:buChar char="●"/>
              <a:defRPr sz="1600"/>
            </a:lvl3pPr>
            <a:lvl4pPr marL="1600200" indent="-306000">
              <a:lnSpc>
                <a:spcPct val="120000"/>
              </a:lnSpc>
              <a:buFont typeface="Arial" panose="020B0604020202020204" pitchFamily="34" charset="0"/>
              <a:buChar char="●"/>
              <a:defRPr sz="1400"/>
            </a:lvl4pPr>
            <a:lvl5pPr marL="2057400" indent="-306000">
              <a:lnSpc>
                <a:spcPct val="120000"/>
              </a:lnSpc>
              <a:buFont typeface="Arial" panose="020B0604020202020204" pitchFamily="34" charset="0"/>
              <a:buChar char="●"/>
              <a:defRPr sz="14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707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, stort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8E517-289F-4FC7-A321-E43B0E7D7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9EC7-E972-475C-841E-931985F5B674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49614B-A104-4210-B492-FAF66F2DB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F4989-4A5B-468B-89DF-FA398FE54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4079-CDBD-4DA9-A022-5CF3471DF4E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76EA7F7-0321-4356-80BE-5E341489A99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096000" y="0"/>
            <a:ext cx="6096000" cy="6858000"/>
          </a:xfrm>
        </p:spPr>
        <p:txBody>
          <a:bodyPr/>
          <a:lstStyle/>
          <a:p>
            <a:r>
              <a:rPr lang="nb-NO"/>
              <a:t>Klikk på ikonet for å legge til et bilde</a:t>
            </a:r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06FC638-BF5C-4084-84FE-EE53ECDFD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721880"/>
            <a:ext cx="5029199" cy="4546600"/>
          </a:xfrm>
        </p:spPr>
        <p:txBody>
          <a:bodyPr/>
          <a:lstStyle>
            <a:lvl1pPr marL="228600" indent="-306000">
              <a:lnSpc>
                <a:spcPct val="120000"/>
              </a:lnSpc>
              <a:buFont typeface="Arial" panose="020B0604020202020204" pitchFamily="34" charset="0"/>
              <a:buChar char="●"/>
              <a:defRPr sz="2000"/>
            </a:lvl1pPr>
            <a:lvl2pPr marL="685800" indent="-306000">
              <a:lnSpc>
                <a:spcPct val="120000"/>
              </a:lnSpc>
              <a:buFont typeface="Arial" panose="020B0604020202020204" pitchFamily="34" charset="0"/>
              <a:buChar char="●"/>
              <a:defRPr sz="1800"/>
            </a:lvl2pPr>
            <a:lvl3pPr marL="1143000" indent="-306000">
              <a:lnSpc>
                <a:spcPct val="120000"/>
              </a:lnSpc>
              <a:buFont typeface="Arial" panose="020B0604020202020204" pitchFamily="34" charset="0"/>
              <a:buChar char="●"/>
              <a:defRPr sz="1600"/>
            </a:lvl3pPr>
            <a:lvl4pPr marL="1600200" indent="-306000">
              <a:lnSpc>
                <a:spcPct val="120000"/>
              </a:lnSpc>
              <a:buFont typeface="Arial" panose="020B0604020202020204" pitchFamily="34" charset="0"/>
              <a:buChar char="●"/>
              <a:defRPr sz="1400"/>
            </a:lvl4pPr>
            <a:lvl5pPr marL="2057400" indent="-306000">
              <a:lnSpc>
                <a:spcPct val="120000"/>
              </a:lnSpc>
              <a:buFont typeface="Arial" panose="020B0604020202020204" pitchFamily="34" charset="0"/>
              <a:buChar char="●"/>
              <a:defRPr sz="14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E8221A3-4C46-4DFF-85BE-A08CC1459A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349" y="590075"/>
            <a:ext cx="5035165" cy="811374"/>
          </a:xfrm>
        </p:spPr>
        <p:txBody>
          <a:bodyPr anchor="b"/>
          <a:lstStyle>
            <a:lvl1pPr>
              <a:defRPr sz="3600" b="1"/>
            </a:lvl1pPr>
          </a:lstStyle>
          <a:p>
            <a:r>
              <a:rPr lang="en-US" dirty="0" err="1"/>
              <a:t>Tittel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431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, bilde(h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8E517-289F-4FC7-A321-E43B0E7D7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9EC7-E972-475C-841E-931985F5B674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49614B-A104-4210-B492-FAF66F2DB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F4989-4A5B-468B-89DF-FA398FE54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4079-CDBD-4DA9-A022-5CF3471DF4E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76EA7F7-0321-4356-80BE-5E341489A99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096000" y="615951"/>
            <a:ext cx="5480050" cy="5607050"/>
          </a:xfrm>
        </p:spPr>
        <p:txBody>
          <a:bodyPr/>
          <a:lstStyle/>
          <a:p>
            <a:r>
              <a:rPr lang="nb-NO"/>
              <a:t>Klikk på ikonet for å legge til et bilde</a:t>
            </a:r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CFE7BD2-C2E3-4A79-9AC0-6212B7507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721880"/>
            <a:ext cx="5029199" cy="4546600"/>
          </a:xfrm>
        </p:spPr>
        <p:txBody>
          <a:bodyPr/>
          <a:lstStyle>
            <a:lvl1pPr marL="228600" indent="-306000">
              <a:lnSpc>
                <a:spcPct val="120000"/>
              </a:lnSpc>
              <a:buFont typeface="Arial" panose="020B0604020202020204" pitchFamily="34" charset="0"/>
              <a:buChar char="●"/>
              <a:defRPr sz="2000"/>
            </a:lvl1pPr>
            <a:lvl2pPr marL="685800" indent="-306000">
              <a:lnSpc>
                <a:spcPct val="120000"/>
              </a:lnSpc>
              <a:buFont typeface="Arial" panose="020B0604020202020204" pitchFamily="34" charset="0"/>
              <a:buChar char="●"/>
              <a:defRPr sz="1800"/>
            </a:lvl2pPr>
            <a:lvl3pPr marL="1143000" indent="-306000">
              <a:lnSpc>
                <a:spcPct val="120000"/>
              </a:lnSpc>
              <a:buFont typeface="Arial" panose="020B0604020202020204" pitchFamily="34" charset="0"/>
              <a:buChar char="●"/>
              <a:defRPr sz="1600"/>
            </a:lvl3pPr>
            <a:lvl4pPr marL="1600200" indent="-306000">
              <a:lnSpc>
                <a:spcPct val="120000"/>
              </a:lnSpc>
              <a:buFont typeface="Arial" panose="020B0604020202020204" pitchFamily="34" charset="0"/>
              <a:buChar char="●"/>
              <a:defRPr sz="1400"/>
            </a:lvl4pPr>
            <a:lvl5pPr marL="2057400" indent="-306000">
              <a:lnSpc>
                <a:spcPct val="120000"/>
              </a:lnSpc>
              <a:buFont typeface="Arial" panose="020B0604020202020204" pitchFamily="34" charset="0"/>
              <a:buChar char="●"/>
              <a:defRPr sz="14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F87AF89-0DCB-4DA4-8161-DA58C87A30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349" y="590075"/>
            <a:ext cx="5035165" cy="811374"/>
          </a:xfrm>
        </p:spPr>
        <p:txBody>
          <a:bodyPr anchor="b"/>
          <a:lstStyle>
            <a:lvl1pPr>
              <a:defRPr sz="3600" b="1"/>
            </a:lvl1pPr>
          </a:lstStyle>
          <a:p>
            <a:r>
              <a:rPr lang="en-US" dirty="0" err="1"/>
              <a:t>Tittel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565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, bilde(v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8E517-289F-4FC7-A321-E43B0E7D7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9EC7-E972-475C-841E-931985F5B674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49614B-A104-4210-B492-FAF66F2DB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F4989-4A5B-468B-89DF-FA398FE54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4079-CDBD-4DA9-A022-5CF3471DF4E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E1081F9A-B976-4265-9213-FAB1862BF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03924" y="583725"/>
            <a:ext cx="5566635" cy="811374"/>
          </a:xfrm>
        </p:spPr>
        <p:txBody>
          <a:bodyPr anchor="b"/>
          <a:lstStyle>
            <a:lvl1pPr>
              <a:defRPr sz="3600" b="1"/>
            </a:lvl1pPr>
          </a:lstStyle>
          <a:p>
            <a:r>
              <a:rPr lang="en-US" dirty="0" err="1"/>
              <a:t>Tittel</a:t>
            </a:r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76EA7F7-0321-4356-80BE-5E341489A99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5950" y="615951"/>
            <a:ext cx="4851400" cy="5607050"/>
          </a:xfrm>
        </p:spPr>
        <p:txBody>
          <a:bodyPr/>
          <a:lstStyle/>
          <a:p>
            <a:r>
              <a:rPr lang="nb-NO"/>
              <a:t>Klikk på ikonet for å legge til et bilde</a:t>
            </a:r>
            <a:endParaRPr 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B12CF08-1883-4E42-8BED-17E12A4DE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4400" y="1701800"/>
            <a:ext cx="5581650" cy="4521201"/>
          </a:xfrm>
        </p:spPr>
        <p:txBody>
          <a:bodyPr/>
          <a:lstStyle>
            <a:lvl1pPr marL="228600" indent="-306000">
              <a:lnSpc>
                <a:spcPct val="120000"/>
              </a:lnSpc>
              <a:buFont typeface="Arial" panose="020B0604020202020204" pitchFamily="34" charset="0"/>
              <a:buChar char="●"/>
              <a:defRPr sz="2000"/>
            </a:lvl1pPr>
            <a:lvl2pPr marL="685800" indent="-306000">
              <a:lnSpc>
                <a:spcPct val="120000"/>
              </a:lnSpc>
              <a:buFont typeface="Arial" panose="020B0604020202020204" pitchFamily="34" charset="0"/>
              <a:buChar char="●"/>
              <a:defRPr sz="1800"/>
            </a:lvl2pPr>
            <a:lvl3pPr marL="1143000" indent="-306000">
              <a:lnSpc>
                <a:spcPct val="120000"/>
              </a:lnSpc>
              <a:buFont typeface="Arial" panose="020B0604020202020204" pitchFamily="34" charset="0"/>
              <a:buChar char="●"/>
              <a:defRPr sz="1600"/>
            </a:lvl3pPr>
            <a:lvl4pPr marL="1600200" indent="-306000">
              <a:lnSpc>
                <a:spcPct val="120000"/>
              </a:lnSpc>
              <a:buFont typeface="Arial" panose="020B0604020202020204" pitchFamily="34" charset="0"/>
              <a:buChar char="●"/>
              <a:defRPr sz="1400"/>
            </a:lvl4pPr>
            <a:lvl5pPr marL="2057400" indent="-306000">
              <a:lnSpc>
                <a:spcPct val="120000"/>
              </a:lnSpc>
              <a:buFont typeface="Arial" panose="020B0604020202020204" pitchFamily="34" charset="0"/>
              <a:buChar char="●"/>
              <a:defRPr sz="14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531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8B9289-B6BB-4C9C-8B70-3B2BEA33B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BE085-9264-460C-9DFA-87CE76E1EB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73DCCB-5E81-4B1A-914E-5B2C3122C5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-141604"/>
            <a:ext cx="2743200" cy="457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89EC7-E972-475C-841E-931985F5B674}" type="datetimeFigureOut">
              <a:rPr lang="en-US" smtClean="0"/>
              <a:pPr/>
              <a:t>6/30/2022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1348F9-347C-470C-AF53-FDB81FDDB0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81400" y="-141604"/>
            <a:ext cx="4114800" cy="457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A06C45-A7E4-41AD-AEF6-1EDEC6F6A2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53400" y="-141604"/>
            <a:ext cx="2743200" cy="457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F4079-CDBD-4DA9-A022-5CF3471DF4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802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8B9289-B6BB-4C9C-8B70-3B2BEA33B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BE085-9264-460C-9DFA-87CE76E1EB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73DCCB-5E81-4B1A-914E-5B2C3122C5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-141604"/>
            <a:ext cx="2743200" cy="457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89EC7-E972-475C-841E-931985F5B674}" type="datetimeFigureOut">
              <a:rPr lang="en-US" smtClean="0"/>
              <a:pPr/>
              <a:t>6/30/2022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1348F9-347C-470C-AF53-FDB81FDDB0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81400" y="-141604"/>
            <a:ext cx="4114800" cy="457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A06C45-A7E4-41AD-AEF6-1EDEC6F6A2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53400" y="-141604"/>
            <a:ext cx="2743200" cy="457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F4079-CDBD-4DA9-A022-5CF3471DF4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55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61" r:id="rId3"/>
    <p:sldLayoutId id="2147483662" r:id="rId4"/>
    <p:sldLayoutId id="2147483650" r:id="rId5"/>
    <p:sldLayoutId id="2147483676" r:id="rId6"/>
    <p:sldLayoutId id="2147483679" r:id="rId7"/>
    <p:sldLayoutId id="2147483680" r:id="rId8"/>
    <p:sldLayoutId id="2147483681" r:id="rId9"/>
    <p:sldLayoutId id="2147483682" r:id="rId10"/>
    <p:sldLayoutId id="2147483674" r:id="rId11"/>
    <p:sldLayoutId id="2147483675" r:id="rId12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11.png"/><Relationship Id="rId4" Type="http://schemas.openxmlformats.org/officeDocument/2006/relationships/hyperlink" Target="http://www.nsf.no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ktangel 50">
            <a:extLst>
              <a:ext uri="{FF2B5EF4-FFF2-40B4-BE49-F238E27FC236}">
                <a16:creationId xmlns:a16="http://schemas.microsoft.com/office/drawing/2014/main" id="{FCA67FD6-7A64-1AAC-6081-A5F72CC36176}"/>
              </a:ext>
            </a:extLst>
          </p:cNvPr>
          <p:cNvSpPr/>
          <p:nvPr/>
        </p:nvSpPr>
        <p:spPr>
          <a:xfrm>
            <a:off x="5570378" y="0"/>
            <a:ext cx="662162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" name="Tittel 3">
            <a:extLst>
              <a:ext uri="{FF2B5EF4-FFF2-40B4-BE49-F238E27FC236}">
                <a16:creationId xmlns:a16="http://schemas.microsoft.com/office/drawing/2014/main" id="{7888732C-EC28-4F37-5199-9BCFB94B4F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0" indent="0"/>
            <a:r>
              <a:rPr lang="nb-NO" sz="1600" b="0" dirty="0">
                <a:latin typeface="GT America Light" panose="00000400000000000000" pitchFamily="50" charset="0"/>
              </a:rPr>
              <a:t>Kjære </a:t>
            </a:r>
            <a:br>
              <a:rPr lang="nb-NO" sz="1600" b="0" dirty="0">
                <a:latin typeface="GT America Light" panose="00000400000000000000" pitchFamily="50" charset="0"/>
              </a:rPr>
            </a:br>
            <a:br>
              <a:rPr lang="nb-NO" sz="1600" b="0" dirty="0">
                <a:latin typeface="GT America Light" panose="00000400000000000000" pitchFamily="50" charset="0"/>
              </a:rPr>
            </a:br>
            <a:r>
              <a:rPr lang="nb-NO" sz="1600" b="0" dirty="0">
                <a:latin typeface="GT America Light" panose="00000400000000000000" pitchFamily="50" charset="0"/>
              </a:rPr>
              <a:t>Som takk for ditt bidrag i forbindelse med</a:t>
            </a:r>
            <a:br>
              <a:rPr lang="nb-NO" sz="1600" b="0" dirty="0">
                <a:latin typeface="GT America Light" panose="00000400000000000000" pitchFamily="50" charset="0"/>
              </a:rPr>
            </a:br>
            <a:r>
              <a:rPr lang="nb-NO" sz="1600" b="0" dirty="0" err="1">
                <a:latin typeface="GT America Light" panose="00000400000000000000" pitchFamily="50" charset="0"/>
              </a:rPr>
              <a:t>ggg</a:t>
            </a:r>
            <a:br>
              <a:rPr lang="nb-NO" sz="1600" b="0" dirty="0">
                <a:latin typeface="GT America Light" panose="00000400000000000000" pitchFamily="50" charset="0"/>
              </a:rPr>
            </a:br>
            <a:br>
              <a:rPr lang="nb-NO" sz="1600" b="0" dirty="0">
                <a:latin typeface="GT America Light" panose="00000400000000000000" pitchFamily="50" charset="0"/>
              </a:rPr>
            </a:br>
            <a:r>
              <a:rPr lang="nb-NO" sz="1600" b="0" dirty="0">
                <a:latin typeface="GT America Light" panose="00000400000000000000" pitchFamily="50" charset="0"/>
              </a:rPr>
              <a:t>erklæres det at  	    	kroner gis til</a:t>
            </a:r>
            <a:br>
              <a:rPr lang="nb-NO" sz="1600" b="0" dirty="0">
                <a:latin typeface="GT America Light" panose="00000400000000000000" pitchFamily="50" charset="0"/>
              </a:rPr>
            </a:br>
            <a:r>
              <a:rPr lang="nb-NO" sz="1600" b="0" dirty="0">
                <a:latin typeface="GT America Light" panose="00000400000000000000" pitchFamily="50" charset="0"/>
              </a:rPr>
              <a:t>Norsk Sykepleierforbund sitt arbeid med å styrke sykepleierorganisasjoner i Afrika. </a:t>
            </a:r>
            <a:br>
              <a:rPr lang="nb-NO" sz="1600" b="0" dirty="0">
                <a:latin typeface="GT America Light" panose="00000400000000000000" pitchFamily="50" charset="0"/>
              </a:rPr>
            </a:br>
            <a:br>
              <a:rPr lang="nb-NO" sz="1600" b="0" dirty="0">
                <a:latin typeface="GT America Light" panose="00000400000000000000" pitchFamily="50" charset="0"/>
              </a:rPr>
            </a:br>
            <a:r>
              <a:rPr lang="nb-NO" sz="1600" b="0" dirty="0">
                <a:latin typeface="GT America Light" panose="00000400000000000000" pitchFamily="50" charset="0"/>
              </a:rPr>
              <a:t>Gjennom dette bidraget er du med på å gjøre organisasjonene i bedre stand til å </a:t>
            </a:r>
            <a:br>
              <a:rPr lang="nb-NO" sz="1600" b="0" dirty="0">
                <a:latin typeface="GT America Light" panose="00000400000000000000" pitchFamily="50" charset="0"/>
              </a:rPr>
            </a:br>
            <a:r>
              <a:rPr lang="nb-NO" sz="1600" b="0" dirty="0">
                <a:latin typeface="GT America Light" panose="00000400000000000000" pitchFamily="50" charset="0"/>
              </a:rPr>
              <a:t>tale sykepleiernes sak, forhandle på deres vegne og ivareta deres rettigheter. </a:t>
            </a:r>
            <a:br>
              <a:rPr lang="nb-NO" sz="1600" b="0" dirty="0">
                <a:latin typeface="GT America Light" panose="00000400000000000000" pitchFamily="50" charset="0"/>
              </a:rPr>
            </a:br>
            <a:br>
              <a:rPr lang="nb-NO" sz="1600" b="0" dirty="0">
                <a:latin typeface="GT America Light" panose="00000400000000000000" pitchFamily="50" charset="0"/>
              </a:rPr>
            </a:br>
            <a:r>
              <a:rPr lang="nb-NO" sz="1600" b="0" dirty="0">
                <a:latin typeface="GT America Light" panose="00000400000000000000" pitchFamily="50" charset="0"/>
              </a:rPr>
              <a:t>Dato og sted:	</a:t>
            </a:r>
            <a:br>
              <a:rPr lang="nb-NO" sz="1600" b="0" dirty="0">
                <a:latin typeface="GT America Light" panose="00000400000000000000" pitchFamily="50" charset="0"/>
              </a:rPr>
            </a:br>
            <a:br>
              <a:rPr lang="nb-NO" sz="1600" b="0" dirty="0">
                <a:latin typeface="GT America Light" panose="00000400000000000000" pitchFamily="50" charset="0"/>
              </a:rPr>
            </a:br>
            <a:r>
              <a:rPr lang="nb-NO" sz="1600" b="0" dirty="0">
                <a:latin typeface="GT America Light" panose="00000400000000000000" pitchFamily="50" charset="0"/>
              </a:rPr>
              <a:t>Underskrift:</a:t>
            </a:r>
            <a:r>
              <a:rPr lang="nb-NO" sz="1600" b="0" dirty="0"/>
              <a:t>	</a:t>
            </a:r>
            <a:br>
              <a:rPr lang="nb-NO" sz="2000" b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nb-NO" sz="2000" b="0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4582550-354A-3E50-95A9-8921A36969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sz="4000" dirty="0">
                <a:solidFill>
                  <a:schemeClr val="tx2"/>
                </a:solidFill>
                <a:latin typeface="GT America Bold" panose="00000800000000000000" pitchFamily="2" charset="0"/>
              </a:rPr>
              <a:t>Solidaritetsbevis</a:t>
            </a:r>
          </a:p>
        </p:txBody>
      </p:sp>
      <p:cxnSp>
        <p:nvCxnSpPr>
          <p:cNvPr id="10" name="Rett linje 9">
            <a:extLst>
              <a:ext uri="{FF2B5EF4-FFF2-40B4-BE49-F238E27FC236}">
                <a16:creationId xmlns:a16="http://schemas.microsoft.com/office/drawing/2014/main" id="{E42A9E9C-56C2-B2F9-E192-C7E53B835085}"/>
              </a:ext>
            </a:extLst>
          </p:cNvPr>
          <p:cNvCxnSpPr>
            <a:cxnSpLocks/>
          </p:cNvCxnSpPr>
          <p:nvPr/>
        </p:nvCxnSpPr>
        <p:spPr>
          <a:xfrm>
            <a:off x="1285875" y="1695450"/>
            <a:ext cx="345686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tt linje 12">
            <a:extLst>
              <a:ext uri="{FF2B5EF4-FFF2-40B4-BE49-F238E27FC236}">
                <a16:creationId xmlns:a16="http://schemas.microsoft.com/office/drawing/2014/main" id="{BAD1050B-1528-89C6-E264-1E6C8B184DC3}"/>
              </a:ext>
            </a:extLst>
          </p:cNvPr>
          <p:cNvCxnSpPr>
            <a:cxnSpLocks/>
          </p:cNvCxnSpPr>
          <p:nvPr/>
        </p:nvCxnSpPr>
        <p:spPr>
          <a:xfrm>
            <a:off x="609600" y="2466975"/>
            <a:ext cx="3981450" cy="0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tt linje 14">
            <a:extLst>
              <a:ext uri="{FF2B5EF4-FFF2-40B4-BE49-F238E27FC236}">
                <a16:creationId xmlns:a16="http://schemas.microsoft.com/office/drawing/2014/main" id="{AF516834-224F-FD3C-5D70-861DEF3D0833}"/>
              </a:ext>
            </a:extLst>
          </p:cNvPr>
          <p:cNvCxnSpPr>
            <a:cxnSpLocks/>
          </p:cNvCxnSpPr>
          <p:nvPr/>
        </p:nvCxnSpPr>
        <p:spPr>
          <a:xfrm>
            <a:off x="1943099" y="5105400"/>
            <a:ext cx="2524125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tt linje 16">
            <a:extLst>
              <a:ext uri="{FF2B5EF4-FFF2-40B4-BE49-F238E27FC236}">
                <a16:creationId xmlns:a16="http://schemas.microsoft.com/office/drawing/2014/main" id="{B9C25D1E-A8E3-7C85-FAC0-66173BA4500B}"/>
              </a:ext>
            </a:extLst>
          </p:cNvPr>
          <p:cNvCxnSpPr>
            <a:cxnSpLocks/>
          </p:cNvCxnSpPr>
          <p:nvPr/>
        </p:nvCxnSpPr>
        <p:spPr>
          <a:xfrm>
            <a:off x="2083242" y="2841621"/>
            <a:ext cx="1208598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tt linje 21">
            <a:extLst>
              <a:ext uri="{FF2B5EF4-FFF2-40B4-BE49-F238E27FC236}">
                <a16:creationId xmlns:a16="http://schemas.microsoft.com/office/drawing/2014/main" id="{E64C39E2-3CFF-9B91-9D21-F58E866482F2}"/>
              </a:ext>
            </a:extLst>
          </p:cNvPr>
          <p:cNvCxnSpPr>
            <a:cxnSpLocks/>
          </p:cNvCxnSpPr>
          <p:nvPr/>
        </p:nvCxnSpPr>
        <p:spPr>
          <a:xfrm>
            <a:off x="1943099" y="5557232"/>
            <a:ext cx="2524125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 Placeholder 20">
            <a:extLst>
              <a:ext uri="{FF2B5EF4-FFF2-40B4-BE49-F238E27FC236}">
                <a16:creationId xmlns:a16="http://schemas.microsoft.com/office/drawing/2014/main" id="{524DB744-E006-C34C-1434-0899E17CC721}"/>
              </a:ext>
            </a:extLst>
          </p:cNvPr>
          <p:cNvSpPr txBox="1">
            <a:spLocks/>
          </p:cNvSpPr>
          <p:nvPr/>
        </p:nvSpPr>
        <p:spPr>
          <a:xfrm>
            <a:off x="9393327" y="2209022"/>
            <a:ext cx="1811850" cy="1811850"/>
          </a:xfrm>
          <a:prstGeom prst="ellipse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41" name="Graphic 6">
            <a:extLst>
              <a:ext uri="{FF2B5EF4-FFF2-40B4-BE49-F238E27FC236}">
                <a16:creationId xmlns:a16="http://schemas.microsoft.com/office/drawing/2014/main" id="{67280995-2F4A-18B9-910C-A68BB63B2E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36037" y="2120390"/>
            <a:ext cx="2897621" cy="4737610"/>
          </a:xfrm>
          <a:prstGeom prst="rect">
            <a:avLst/>
          </a:prstGeom>
        </p:spPr>
      </p:pic>
      <p:sp>
        <p:nvSpPr>
          <p:cNvPr id="52" name="Text Placeholder 20">
            <a:extLst>
              <a:ext uri="{FF2B5EF4-FFF2-40B4-BE49-F238E27FC236}">
                <a16:creationId xmlns:a16="http://schemas.microsoft.com/office/drawing/2014/main" id="{921FA6C2-1222-5366-7271-033760F63C4D}"/>
              </a:ext>
            </a:extLst>
          </p:cNvPr>
          <p:cNvSpPr txBox="1">
            <a:spLocks/>
          </p:cNvSpPr>
          <p:nvPr/>
        </p:nvSpPr>
        <p:spPr>
          <a:xfrm>
            <a:off x="8048256" y="434770"/>
            <a:ext cx="1811850" cy="1811850"/>
          </a:xfrm>
          <a:prstGeom prst="ellipse">
            <a:avLst/>
          </a:prstGeom>
          <a:solidFill>
            <a:schemeClr val="accent5"/>
          </a:solidFill>
        </p:spPr>
        <p:txBody>
          <a:bodyPr anchor="ctr"/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grpSp>
        <p:nvGrpSpPr>
          <p:cNvPr id="54" name="Gruppe 53">
            <a:extLst>
              <a:ext uri="{FF2B5EF4-FFF2-40B4-BE49-F238E27FC236}">
                <a16:creationId xmlns:a16="http://schemas.microsoft.com/office/drawing/2014/main" id="{B224B192-B3F0-441B-B34E-0014A94E3B20}"/>
              </a:ext>
            </a:extLst>
          </p:cNvPr>
          <p:cNvGrpSpPr/>
          <p:nvPr/>
        </p:nvGrpSpPr>
        <p:grpSpPr>
          <a:xfrm>
            <a:off x="8837388" y="482998"/>
            <a:ext cx="2592000" cy="2592000"/>
            <a:chOff x="7965668" y="665878"/>
            <a:chExt cx="2592000" cy="2592000"/>
          </a:xfrm>
        </p:grpSpPr>
        <p:sp>
          <p:nvSpPr>
            <p:cNvPr id="18" name="Text Placeholder 20">
              <a:extLst>
                <a:ext uri="{FF2B5EF4-FFF2-40B4-BE49-F238E27FC236}">
                  <a16:creationId xmlns:a16="http://schemas.microsoft.com/office/drawing/2014/main" id="{0ADBCC47-58CC-25E9-28E1-7F11108A3027}"/>
                </a:ext>
              </a:extLst>
            </p:cNvPr>
            <p:cNvSpPr txBox="1">
              <a:spLocks/>
            </p:cNvSpPr>
            <p:nvPr/>
          </p:nvSpPr>
          <p:spPr>
            <a:xfrm>
              <a:off x="7965668" y="665878"/>
              <a:ext cx="2592000" cy="2592000"/>
            </a:xfrm>
            <a:prstGeom prst="ellipse">
              <a:avLst/>
            </a:prstGeom>
            <a:solidFill>
              <a:schemeClr val="tx2"/>
            </a:solidFill>
          </p:spPr>
          <p:txBody>
            <a:bodyPr anchor="ctr"/>
            <a:lstStyle>
              <a:lvl1pPr marL="0" indent="0" algn="ctr" defTabSz="914400" rtl="0" eaLnBrk="1" latinLnBrk="0" hangingPunct="1">
                <a:lnSpc>
                  <a:spcPct val="10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500" b="1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100" dirty="0">
                <a:solidFill>
                  <a:schemeClr val="accent3"/>
                </a:solidFill>
              </a:endParaRPr>
            </a:p>
            <a:p>
              <a:endParaRPr lang="en-US" sz="1100" dirty="0">
                <a:solidFill>
                  <a:schemeClr val="accent3"/>
                </a:solidFill>
              </a:endParaRPr>
            </a:p>
          </p:txBody>
        </p:sp>
        <p:sp>
          <p:nvSpPr>
            <p:cNvPr id="31" name="TekstSylinder 30">
              <a:extLst>
                <a:ext uri="{FF2B5EF4-FFF2-40B4-BE49-F238E27FC236}">
                  <a16:creationId xmlns:a16="http://schemas.microsoft.com/office/drawing/2014/main" id="{F2F34F7E-0CA8-C67A-DC9D-B03DC49C3696}"/>
                </a:ext>
              </a:extLst>
            </p:cNvPr>
            <p:cNvSpPr txBox="1"/>
            <p:nvPr/>
          </p:nvSpPr>
          <p:spPr>
            <a:xfrm>
              <a:off x="8235111" y="1182112"/>
              <a:ext cx="2098346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nb-NO" sz="1200" b="1" dirty="0">
                  <a:solidFill>
                    <a:schemeClr val="bg1"/>
                  </a:solidFill>
                </a:rPr>
                <a:t>Les mer om vårt arbeid </a:t>
              </a:r>
              <a:br>
                <a:rPr lang="nb-NO" sz="1200" b="1" dirty="0">
                  <a:solidFill>
                    <a:schemeClr val="bg1"/>
                  </a:solidFill>
                </a:rPr>
              </a:br>
              <a:r>
                <a:rPr lang="nb-NO" sz="1200" dirty="0">
                  <a:solidFill>
                    <a:schemeClr val="bg1"/>
                  </a:solidFill>
                </a:rPr>
                <a:t>på </a:t>
              </a:r>
              <a:r>
                <a:rPr lang="nb-NO" sz="1200" dirty="0">
                  <a:solidFill>
                    <a:schemeClr val="bg1"/>
                  </a:solidFill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www.nsf.no</a:t>
              </a:r>
              <a:r>
                <a:rPr lang="nb-NO" sz="1200" dirty="0">
                  <a:solidFill>
                    <a:schemeClr val="bg1"/>
                  </a:solidFill>
                </a:rPr>
                <a:t> eller</a:t>
              </a:r>
              <a:br>
                <a:rPr lang="nb-NO" sz="1200" dirty="0">
                  <a:solidFill>
                    <a:schemeClr val="bg1"/>
                  </a:solidFill>
                </a:rPr>
              </a:br>
              <a:r>
                <a:rPr lang="nb-NO" sz="1200" dirty="0">
                  <a:solidFill>
                    <a:schemeClr val="bg1"/>
                  </a:solidFill>
                </a:rPr>
                <a:t> scann QR-koden</a:t>
              </a:r>
            </a:p>
          </p:txBody>
        </p:sp>
        <p:pic>
          <p:nvPicPr>
            <p:cNvPr id="32" name="Bilde 31">
              <a:extLst>
                <a:ext uri="{FF2B5EF4-FFF2-40B4-BE49-F238E27FC236}">
                  <a16:creationId xmlns:a16="http://schemas.microsoft.com/office/drawing/2014/main" id="{B009C2D1-511A-F348-94E1-B16ED694921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745022" y="1868392"/>
              <a:ext cx="1078524" cy="1078524"/>
            </a:xfrm>
            <a:prstGeom prst="rect">
              <a:avLst/>
            </a:prstGeom>
          </p:spPr>
        </p:pic>
      </p:grpSp>
      <p:sp>
        <p:nvSpPr>
          <p:cNvPr id="55" name="Text Placeholder 20">
            <a:extLst>
              <a:ext uri="{FF2B5EF4-FFF2-40B4-BE49-F238E27FC236}">
                <a16:creationId xmlns:a16="http://schemas.microsoft.com/office/drawing/2014/main" id="{668422FE-FCFB-BEB7-052C-FFB2C1234D5C}"/>
              </a:ext>
            </a:extLst>
          </p:cNvPr>
          <p:cNvSpPr txBox="1">
            <a:spLocks/>
          </p:cNvSpPr>
          <p:nvPr/>
        </p:nvSpPr>
        <p:spPr>
          <a:xfrm>
            <a:off x="8493341" y="2354268"/>
            <a:ext cx="409768" cy="409768"/>
          </a:xfrm>
          <a:prstGeom prst="ellipse">
            <a:avLst/>
          </a:prstGeom>
          <a:solidFill>
            <a:srgbClr val="003A51"/>
          </a:solidFill>
        </p:spPr>
        <p:txBody>
          <a:bodyPr anchor="ctr"/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5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56" name="Text Placeholder 20">
            <a:extLst>
              <a:ext uri="{FF2B5EF4-FFF2-40B4-BE49-F238E27FC236}">
                <a16:creationId xmlns:a16="http://schemas.microsoft.com/office/drawing/2014/main" id="{FAE05E71-9716-5C32-2249-4BD31259A95B}"/>
              </a:ext>
            </a:extLst>
          </p:cNvPr>
          <p:cNvSpPr txBox="1">
            <a:spLocks/>
          </p:cNvSpPr>
          <p:nvPr/>
        </p:nvSpPr>
        <p:spPr>
          <a:xfrm>
            <a:off x="7990044" y="2568558"/>
            <a:ext cx="342426" cy="342426"/>
          </a:xfrm>
          <a:prstGeom prst="ellipse">
            <a:avLst/>
          </a:prstGeom>
          <a:solidFill>
            <a:srgbClr val="003A51"/>
          </a:solidFill>
        </p:spPr>
        <p:txBody>
          <a:bodyPr anchor="ctr"/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5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813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2257234"/>
      </p:ext>
    </p:extLst>
  </p:cSld>
  <p:clrMapOvr>
    <a:masterClrMapping/>
  </p:clrMapOvr>
</p:sld>
</file>

<file path=ppt/theme/theme1.xml><?xml version="1.0" encoding="utf-8"?>
<a:theme xmlns:a="http://schemas.openxmlformats.org/drawingml/2006/main" name="NSF Blå">
  <a:themeElements>
    <a:clrScheme name="NSF">
      <a:dk1>
        <a:sysClr val="windowText" lastClr="000000"/>
      </a:dk1>
      <a:lt1>
        <a:sysClr val="window" lastClr="FFFFFF"/>
      </a:lt1>
      <a:dk2>
        <a:srgbClr val="003A51"/>
      </a:dk2>
      <a:lt2>
        <a:srgbClr val="DCEDFF"/>
      </a:lt2>
      <a:accent1>
        <a:srgbClr val="1D6AFF"/>
      </a:accent1>
      <a:accent2>
        <a:srgbClr val="F07216"/>
      </a:accent2>
      <a:accent3>
        <a:srgbClr val="B5E6CF"/>
      </a:accent3>
      <a:accent4>
        <a:srgbClr val="08AB60"/>
      </a:accent4>
      <a:accent5>
        <a:srgbClr val="F9D8BF"/>
      </a:accent5>
      <a:accent6>
        <a:srgbClr val="DCEDFF"/>
      </a:accent6>
      <a:hlink>
        <a:srgbClr val="000000"/>
      </a:hlink>
      <a:folHlink>
        <a:srgbClr val="000000"/>
      </a:folHlink>
    </a:clrScheme>
    <a:fontScheme name="Custom 10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SF_pptmal_norsk.pptx" id="{4F81D1A0-7F86-483B-B6F1-2216A4B5B09B}" vid="{10C33A4B-3927-4372-8782-227481C3ED89}"/>
    </a:ext>
  </a:extLst>
</a:theme>
</file>

<file path=ppt/theme/theme2.xml><?xml version="1.0" encoding="utf-8"?>
<a:theme xmlns:a="http://schemas.openxmlformats.org/drawingml/2006/main" name="NSF Hvit">
  <a:themeElements>
    <a:clrScheme name="NSF">
      <a:dk1>
        <a:sysClr val="windowText" lastClr="000000"/>
      </a:dk1>
      <a:lt1>
        <a:sysClr val="window" lastClr="FFFFFF"/>
      </a:lt1>
      <a:dk2>
        <a:srgbClr val="003A51"/>
      </a:dk2>
      <a:lt2>
        <a:srgbClr val="DCEDFF"/>
      </a:lt2>
      <a:accent1>
        <a:srgbClr val="1D6AFF"/>
      </a:accent1>
      <a:accent2>
        <a:srgbClr val="F07216"/>
      </a:accent2>
      <a:accent3>
        <a:srgbClr val="B5E6CF"/>
      </a:accent3>
      <a:accent4>
        <a:srgbClr val="08AB60"/>
      </a:accent4>
      <a:accent5>
        <a:srgbClr val="F9D8BF"/>
      </a:accent5>
      <a:accent6>
        <a:srgbClr val="DCEDFF"/>
      </a:accent6>
      <a:hlink>
        <a:srgbClr val="000000"/>
      </a:hlink>
      <a:folHlink>
        <a:srgbClr val="000000"/>
      </a:folHlink>
    </a:clrScheme>
    <a:fontScheme name="Custom 10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SF_pptmal_norsk.pptx" id="{4F81D1A0-7F86-483B-B6F1-2216A4B5B09B}" vid="{82B48821-86DA-4B2E-B034-BBFDAF78B43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b00a67f-9791-437e-b702-303a706ea042">
      <Terms xmlns="http://schemas.microsoft.com/office/infopath/2007/PartnerControls"/>
    </lcf76f155ced4ddcb4097134ff3c332f>
    <TaxCatchAll xmlns="7dc3d6ed-56f1-49b6-b310-0ff680cfe62a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982FC97A4EB864EBF6B6ADD443A67CC" ma:contentTypeVersion="14" ma:contentTypeDescription="Opprett et nytt dokument." ma:contentTypeScope="" ma:versionID="a59811bd92298090e6a76c55d4651efa">
  <xsd:schema xmlns:xsd="http://www.w3.org/2001/XMLSchema" xmlns:xs="http://www.w3.org/2001/XMLSchema" xmlns:p="http://schemas.microsoft.com/office/2006/metadata/properties" xmlns:ns2="3b00a67f-9791-437e-b702-303a706ea042" xmlns:ns3="7dc3d6ed-56f1-49b6-b310-0ff680cfe62a" targetNamespace="http://schemas.microsoft.com/office/2006/metadata/properties" ma:root="true" ma:fieldsID="4c3e1f195df9422cebd772257e8ef87d" ns2:_="" ns3:_="">
    <xsd:import namespace="3b00a67f-9791-437e-b702-303a706ea042"/>
    <xsd:import namespace="7dc3d6ed-56f1-49b6-b310-0ff680cfe62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00a67f-9791-437e-b702-303a706ea0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ildemerkelapper" ma:readOnly="false" ma:fieldId="{5cf76f15-5ced-4ddc-b409-7134ff3c332f}" ma:taxonomyMulti="true" ma:sspId="378a55df-a9cd-4882-8adc-9ae50d80558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c3d6ed-56f1-49b6-b310-0ff680cfe62a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a9d73458-8fb0-4777-9551-357d96ad6676}" ma:internalName="TaxCatchAll" ma:showField="CatchAllData" ma:web="7dc3d6ed-56f1-49b6-b310-0ff680cfe62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66094D8-CBFC-4618-A676-C8CA7505AFB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979AE93-FE94-40AF-B935-5F49EA73900D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7dc3d6ed-56f1-49b6-b310-0ff680cfe62a"/>
    <ds:schemaRef ds:uri="3b00a67f-9791-437e-b702-303a706ea042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961075A-0CF8-4A70-9773-903E63AADF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00a67f-9791-437e-b702-303a706ea042"/>
    <ds:schemaRef ds:uri="7dc3d6ed-56f1-49b6-b310-0ff680cfe6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 - Norsk</Template>
  <TotalTime>66</TotalTime>
  <Words>98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2</vt:i4>
      </vt:variant>
      <vt:variant>
        <vt:lpstr>Lysbildetitler</vt:lpstr>
      </vt:variant>
      <vt:variant>
        <vt:i4>2</vt:i4>
      </vt:variant>
    </vt:vector>
  </HeadingPairs>
  <TitlesOfParts>
    <vt:vector size="8" baseType="lpstr">
      <vt:lpstr>Arial</vt:lpstr>
      <vt:lpstr>Calibri</vt:lpstr>
      <vt:lpstr>GT America Bold</vt:lpstr>
      <vt:lpstr>GT America Light</vt:lpstr>
      <vt:lpstr>NSF Blå</vt:lpstr>
      <vt:lpstr>NSF Hvit</vt:lpstr>
      <vt:lpstr>Kjære   Som takk for ditt bidrag i forbindelse med ggg  erklæres det at        kroner gis til Norsk Sykepleierforbund sitt arbeid med å styrke sykepleierorganisasjoner i Afrika.   Gjennom dette bidraget er du med på å gjøre organisasjonene i bedre stand til å  tale sykepleiernes sak, forhandle på deres vegne og ivareta deres rettigheter.   Dato og sted:   Underskrift:  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Kjære   Som takk for ditt bidrag i forbindelse med   erklæres det at             kroner gis til Norsk Sykepleierforbund sitt arbeid med å styrke sykepleierorganisasjoner i Afrika.   Gjennom dette bidraget er du med på å gjøre organisasjonene i bedre stand til å  tale sykepleiernes sak, forhandle på deres vegne og ivareta deres rettigheter.   Dato og sted:   Underskrift:  </dc:title>
  <dc:creator>Linnèa Berg</dc:creator>
  <cp:lastModifiedBy>Linnèa Berg</cp:lastModifiedBy>
  <cp:revision>3</cp:revision>
  <cp:lastPrinted>2022-06-28T12:51:23Z</cp:lastPrinted>
  <dcterms:created xsi:type="dcterms:W3CDTF">2022-06-28T12:10:05Z</dcterms:created>
  <dcterms:modified xsi:type="dcterms:W3CDTF">2022-06-30T11:08:26Z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0x010100D982FC97A4EB864EBF6B6ADD443A67CC</vt:lpwstr>
  </property>
  <property fmtid="{D5CDD505-2E9C-101B-9397-08002B2CF9AE}" pid="3" name="MediaServiceImageTags">
    <vt:lpwstr/>
  </property>
  <property fmtid="{D5CDD505-2E9C-101B-9397-08002B2CF9AE}" pid="4" name="eDOCS AutoSave">
    <vt:lpwstr/>
  </property>
</Properties>
</file>