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1" r:id="rId4"/>
  </p:sldMasterIdLst>
  <p:notesMasterIdLst>
    <p:notesMasterId r:id="rId31"/>
  </p:notesMasterIdLst>
  <p:handoutMasterIdLst>
    <p:handoutMasterId r:id="rId32"/>
  </p:handoutMasterIdLst>
  <p:sldIdLst>
    <p:sldId id="256" r:id="rId5"/>
    <p:sldId id="257" r:id="rId6"/>
    <p:sldId id="290" r:id="rId7"/>
    <p:sldId id="258" r:id="rId8"/>
    <p:sldId id="293" r:id="rId9"/>
    <p:sldId id="291" r:id="rId10"/>
    <p:sldId id="260" r:id="rId11"/>
    <p:sldId id="292" r:id="rId12"/>
    <p:sldId id="271" r:id="rId13"/>
    <p:sldId id="261" r:id="rId14"/>
    <p:sldId id="262" r:id="rId15"/>
    <p:sldId id="277" r:id="rId16"/>
    <p:sldId id="280" r:id="rId17"/>
    <p:sldId id="275" r:id="rId18"/>
    <p:sldId id="282" r:id="rId19"/>
    <p:sldId id="283" r:id="rId20"/>
    <p:sldId id="284" r:id="rId21"/>
    <p:sldId id="288" r:id="rId22"/>
    <p:sldId id="289" r:id="rId23"/>
    <p:sldId id="272" r:id="rId24"/>
    <p:sldId id="294" r:id="rId25"/>
    <p:sldId id="259" r:id="rId26"/>
    <p:sldId id="297" r:id="rId27"/>
    <p:sldId id="268" r:id="rId28"/>
    <p:sldId id="295" r:id="rId29"/>
    <p:sldId id="296" r:id="rId30"/>
  </p:sldIdLst>
  <p:sldSz cx="12192000" cy="6858000"/>
  <p:notesSz cx="6858000" cy="9144000"/>
  <p:defaultTextStyle>
    <a:defPPr>
      <a:defRPr lang="en-US"/>
    </a:defPPr>
    <a:lvl1pPr marL="0" algn="l" defTabSz="913751" rtl="0" eaLnBrk="1" latinLnBrk="0" hangingPunct="1">
      <a:defRPr sz="1798" kern="1200">
        <a:solidFill>
          <a:schemeClr val="tx1"/>
        </a:solidFill>
        <a:latin typeface="+mn-lt"/>
        <a:ea typeface="+mn-ea"/>
        <a:cs typeface="+mn-cs"/>
      </a:defRPr>
    </a:lvl1pPr>
    <a:lvl2pPr marL="456877" algn="l" defTabSz="913751" rtl="0" eaLnBrk="1" latinLnBrk="0" hangingPunct="1">
      <a:defRPr sz="1798" kern="1200">
        <a:solidFill>
          <a:schemeClr val="tx1"/>
        </a:solidFill>
        <a:latin typeface="+mn-lt"/>
        <a:ea typeface="+mn-ea"/>
        <a:cs typeface="+mn-cs"/>
      </a:defRPr>
    </a:lvl2pPr>
    <a:lvl3pPr marL="913751" algn="l" defTabSz="913751" rtl="0" eaLnBrk="1" latinLnBrk="0" hangingPunct="1">
      <a:defRPr sz="1798" kern="1200">
        <a:solidFill>
          <a:schemeClr val="tx1"/>
        </a:solidFill>
        <a:latin typeface="+mn-lt"/>
        <a:ea typeface="+mn-ea"/>
        <a:cs typeface="+mn-cs"/>
      </a:defRPr>
    </a:lvl3pPr>
    <a:lvl4pPr marL="1370628" algn="l" defTabSz="913751" rtl="0" eaLnBrk="1" latinLnBrk="0" hangingPunct="1">
      <a:defRPr sz="1798" kern="1200">
        <a:solidFill>
          <a:schemeClr val="tx1"/>
        </a:solidFill>
        <a:latin typeface="+mn-lt"/>
        <a:ea typeface="+mn-ea"/>
        <a:cs typeface="+mn-cs"/>
      </a:defRPr>
    </a:lvl4pPr>
    <a:lvl5pPr marL="1827504" algn="l" defTabSz="913751" rtl="0" eaLnBrk="1" latinLnBrk="0" hangingPunct="1">
      <a:defRPr sz="1798" kern="1200">
        <a:solidFill>
          <a:schemeClr val="tx1"/>
        </a:solidFill>
        <a:latin typeface="+mn-lt"/>
        <a:ea typeface="+mn-ea"/>
        <a:cs typeface="+mn-cs"/>
      </a:defRPr>
    </a:lvl5pPr>
    <a:lvl6pPr marL="2284381" algn="l" defTabSz="913751" rtl="0" eaLnBrk="1" latinLnBrk="0" hangingPunct="1">
      <a:defRPr sz="1798" kern="1200">
        <a:solidFill>
          <a:schemeClr val="tx1"/>
        </a:solidFill>
        <a:latin typeface="+mn-lt"/>
        <a:ea typeface="+mn-ea"/>
        <a:cs typeface="+mn-cs"/>
      </a:defRPr>
    </a:lvl6pPr>
    <a:lvl7pPr marL="2741255" algn="l" defTabSz="913751" rtl="0" eaLnBrk="1" latinLnBrk="0" hangingPunct="1">
      <a:defRPr sz="1798" kern="1200">
        <a:solidFill>
          <a:schemeClr val="tx1"/>
        </a:solidFill>
        <a:latin typeface="+mn-lt"/>
        <a:ea typeface="+mn-ea"/>
        <a:cs typeface="+mn-cs"/>
      </a:defRPr>
    </a:lvl7pPr>
    <a:lvl8pPr marL="3198132" algn="l" defTabSz="913751" rtl="0" eaLnBrk="1" latinLnBrk="0" hangingPunct="1">
      <a:defRPr sz="1798" kern="1200">
        <a:solidFill>
          <a:schemeClr val="tx1"/>
        </a:solidFill>
        <a:latin typeface="+mn-lt"/>
        <a:ea typeface="+mn-ea"/>
        <a:cs typeface="+mn-cs"/>
      </a:defRPr>
    </a:lvl8pPr>
    <a:lvl9pPr marL="3655009" algn="l" defTabSz="913751" rtl="0" eaLnBrk="1" latinLnBrk="0" hangingPunct="1">
      <a:defRPr sz="179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0F3231-0508-AE75-6BAE-5E607E22C29B}" name="Knittweis, Steven" initials="KS" userId="S::steven.knittweis@bcw-global.com::905537c1-432d-45cc-8354-6cb479dcd637" providerId="AD"/>
  <p188:author id="{F04912D4-A7D8-BAB7-AF10-5649F4C79C3C}" name="Disla, Jackie" initials="DJ" userId="S::jackie.disla@bcw-global.com::22626487-0b5e-4f7f-b057-e8a775c27fe7" providerId="AD"/>
  <p188:author id="{14C974E6-D43F-7FA1-50BC-9BCC39DB7D13}" name="Babnik, Anna Kate" initials="BAK" userId="S::AnnaKate.Babnik@bcw-global.com::b5556325-2bbc-4bba-9465-3ca3f448ba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sla, Jackie" initials="DJ" lastIdx="1" clrIdx="0">
    <p:extLst>
      <p:ext uri="{19B8F6BF-5375-455C-9EA6-DF929625EA0E}">
        <p15:presenceInfo xmlns:p15="http://schemas.microsoft.com/office/powerpoint/2012/main" userId="S::jackie.disla@bcw-global.com::22626487-0b5e-4f7f-b057-e8a775c27fe7"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C"/>
    <a:srgbClr val="4ECF49"/>
    <a:srgbClr val="ECECEC"/>
    <a:srgbClr val="888B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F7FCD1-6809-4F8E-A997-A3B39A202761}" v="137" dt="2022-12-02T08:40:37.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292" autoAdjust="0"/>
  </p:normalViewPr>
  <p:slideViewPr>
    <p:cSldViewPr snapToGrid="0" snapToObjects="1" showGuides="1">
      <p:cViewPr varScale="1">
        <p:scale>
          <a:sx n="98" d="100"/>
          <a:sy n="98" d="100"/>
        </p:scale>
        <p:origin x="1014" y="102"/>
      </p:cViewPr>
      <p:guideLst/>
    </p:cSldViewPr>
  </p:slideViewPr>
  <p:notesTextViewPr>
    <p:cViewPr>
      <p:scale>
        <a:sx n="1" d="1"/>
        <a:sy n="1" d="1"/>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yrb.sharepoint.com/sites/BCW-OSLO/Client/Aktive%20kunder/Norsk%20Sykepleierforbund/Prosjekter/Innkj&#248;p%202022/NSF%20masterdokument%20KOSTRA%202021%20-backup%2006.07.2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yrb.sharepoint.com/sites/BCW-OSLO/Client/Aktive%20kunder/Norsk%20Sykepleierforbund/Prosjekter/Innkj&#248;p%202022/NSF%20masterdokument%20KOSTRA%202021%20-backup%2006.07.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yrb.sharepoint.com/sites/BCW-OSLO/Client/Aktive%20kunder/Norsk%20Sykepleierforbund/Prosjekter/Innkj&#248;p%202022/NSF%20masterdokument%20KOSTRA%202021%20-backup%2006.07.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yrb-my.sharepoint.com/personal/erwin_teigen_bcw-global_com/Documents/HF%20for%20NSF.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yrb-my.sharepoint.com/personal/erwin_teigen_bcw-global_com/Documents/HF%20for%20NSF.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yrb-my.sharepoint.com/personal/erwin_teigen_bcw-global_com/Documents/HF%20for%20NSF.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yrb-my.sharepoint.com/personal/erwin_teigen_bcw-global_com/Documents/HF%20for%20NSF.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yrb-my.sharepoint.com/personal/erwin_teigen_bcw-global_com/Documents/HF%20for%20NSF.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yrb-my.sharepoint.com/personal/erwin_teigen_bcw-global_com/Documents/HF%20for%20NSF.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yrb-my.sharepoint.com/personal/erwin_teigen_bcw-global_com/Documents/HF%20for%20NSF.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yrb-my.sharepoint.com/personal/erwin_teigen_bcw-global_com/Documents/HF%20for%20NSF.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yrb.sharepoint.com/sites/BCW-OSLO/Client/Aktive%20kunder/Norsk%20Sykepleierforbund/Prosjekter/Innkj&#248;p%202022/NSF%20masterdokument%20KOSTRA%202021%20-backup%2006.07.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yrb.sharepoint.com/sites/BCW-OSLO/Client/Aktive%20kunder/Norsk%20Sykepleierforbund/Prosjekter/Innkj&#248;p%202022/NSF%20masterdokument%20KOSTRA%202021%20-backup%2006.07.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yrb.sharepoint.com/sites/BCW-OSLO/Client/Aktive%20kunder/Norsk%20Sykepleierforbund/Prosjekter/Innkj&#248;p%202022/NSF%20masterdokument%20KOSTRA%202021%20-backup%2006.07.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Vekst i bruk av vikartjenester i kommunene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3749670329081862"/>
          <c:y val="9.8074229119095274E-2"/>
          <c:w val="0.82023105314960632"/>
          <c:h val="0.76814869782549844"/>
        </c:manualLayout>
      </c:layout>
      <c:lineChart>
        <c:grouping val="standard"/>
        <c:varyColors val="0"/>
        <c:ser>
          <c:idx val="0"/>
          <c:order val="0"/>
          <c:tx>
            <c:strRef>
              <c:f>Sheet1!$A$2</c:f>
              <c:strCache>
                <c:ptCount val="1"/>
                <c:pt idx="0">
                  <c:v>Kostnader til vikarbruk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Sheet1!$B$2:$K$2</c:f>
              <c:numCache>
                <c:formatCode>0.00</c:formatCode>
                <c:ptCount val="10"/>
                <c:pt idx="0">
                  <c:v>621664067.00999987</c:v>
                </c:pt>
                <c:pt idx="1">
                  <c:v>833408930.90999985</c:v>
                </c:pt>
                <c:pt idx="2">
                  <c:v>872113762.39999998</c:v>
                </c:pt>
                <c:pt idx="3">
                  <c:v>895241223.90000033</c:v>
                </c:pt>
                <c:pt idx="4">
                  <c:v>869537483.53000009</c:v>
                </c:pt>
                <c:pt idx="5">
                  <c:v>1054453886</c:v>
                </c:pt>
                <c:pt idx="6">
                  <c:v>1155867118</c:v>
                </c:pt>
                <c:pt idx="7">
                  <c:v>1220554447</c:v>
                </c:pt>
                <c:pt idx="8">
                  <c:v>1258341667.6700001</c:v>
                </c:pt>
                <c:pt idx="9">
                  <c:v>1726421125.7600009</c:v>
                </c:pt>
              </c:numCache>
            </c:numRef>
          </c:val>
          <c:smooth val="0"/>
          <c:extLst>
            <c:ext xmlns:c16="http://schemas.microsoft.com/office/drawing/2014/chart" uri="{C3380CC4-5D6E-409C-BE32-E72D297353CC}">
              <c16:uniqueId val="{00000001-7141-48FD-81DD-12320200DF37}"/>
            </c:ext>
          </c:extLst>
        </c:ser>
        <c:dLbls>
          <c:showLegendKey val="0"/>
          <c:showVal val="0"/>
          <c:showCatName val="0"/>
          <c:showSerName val="0"/>
          <c:showPercent val="0"/>
          <c:showBubbleSize val="0"/>
        </c:dLbls>
        <c:marker val="1"/>
        <c:smooth val="0"/>
        <c:axId val="800525343"/>
        <c:axId val="800524095"/>
        <c:extLst/>
      </c:lineChart>
      <c:catAx>
        <c:axId val="80052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00524095"/>
        <c:crosses val="autoZero"/>
        <c:auto val="1"/>
        <c:lblAlgn val="ctr"/>
        <c:lblOffset val="100"/>
        <c:noMultiLvlLbl val="0"/>
      </c:catAx>
      <c:valAx>
        <c:axId val="800524095"/>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00525343"/>
        <c:crosses val="autoZero"/>
        <c:crossBetween val="midCat"/>
        <c:dispUnits>
          <c:builtInUnit val="millions"/>
          <c:dispUnitsLbl>
            <c:layout>
              <c:manualLayout>
                <c:xMode val="edge"/>
                <c:yMode val="edge"/>
                <c:x val="1.8342756008712683E-3"/>
                <c:y val="4.740234790356064E-2"/>
              </c:manualLayout>
            </c:layout>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Millioner kroner</a:t>
                  </a:r>
                </a:p>
              </c:rich>
            </c:tx>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Beregninger!$P$4</c:f>
          <c:strCache>
            <c:ptCount val="1"/>
            <c:pt idx="0">
              <c:v>Kostnader til vikartjenester i 4204 Kristiansand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Beregninger!$Q$8:$Z$8</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Beregninger!$R$3:$AA$3</c:f>
              <c:numCache>
                <c:formatCode>_("kr"* #,##0.00_);_("kr"* \(#,##0.00\);_("kr"* "-"??_);_(@_)</c:formatCode>
                <c:ptCount val="10"/>
                <c:pt idx="0">
                  <c:v>5485744</c:v>
                </c:pt>
                <c:pt idx="1">
                  <c:v>9388180</c:v>
                </c:pt>
                <c:pt idx="2">
                  <c:v>10171908</c:v>
                </c:pt>
                <c:pt idx="3">
                  <c:v>13218375</c:v>
                </c:pt>
                <c:pt idx="4">
                  <c:v>16289817</c:v>
                </c:pt>
                <c:pt idx="5">
                  <c:v>11242453</c:v>
                </c:pt>
                <c:pt idx="6">
                  <c:v>7709251</c:v>
                </c:pt>
                <c:pt idx="7">
                  <c:v>7716631</c:v>
                </c:pt>
                <c:pt idx="8">
                  <c:v>857716</c:v>
                </c:pt>
                <c:pt idx="9">
                  <c:v>311470</c:v>
                </c:pt>
              </c:numCache>
            </c:numRef>
          </c:val>
          <c:extLst>
            <c:ext xmlns:c16="http://schemas.microsoft.com/office/drawing/2014/chart" uri="{C3380CC4-5D6E-409C-BE32-E72D297353CC}">
              <c16:uniqueId val="{00000000-9D1B-463C-9155-79AB2A6888C9}"/>
            </c:ext>
          </c:extLst>
        </c:ser>
        <c:dLbls>
          <c:showLegendKey val="0"/>
          <c:showVal val="0"/>
          <c:showCatName val="0"/>
          <c:showSerName val="0"/>
          <c:showPercent val="0"/>
          <c:showBubbleSize val="0"/>
        </c:dLbls>
        <c:gapWidth val="219"/>
        <c:overlap val="-27"/>
        <c:axId val="441352824"/>
        <c:axId val="441353152"/>
      </c:barChart>
      <c:catAx>
        <c:axId val="441352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41353152"/>
        <c:crosses val="autoZero"/>
        <c:auto val="1"/>
        <c:lblAlgn val="ctr"/>
        <c:lblOffset val="100"/>
        <c:noMultiLvlLbl val="0"/>
      </c:catAx>
      <c:valAx>
        <c:axId val="441353152"/>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41352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Beregninger!$P$16</c:f>
          <c:strCache>
            <c:ptCount val="1"/>
            <c:pt idx="0">
              <c:v>Kostnader til vikartjenester i 3024 Bærum</c:v>
            </c:pt>
          </c:strCache>
        </c:strRef>
      </c:tx>
      <c:layout>
        <c:manualLayout>
          <c:xMode val="edge"/>
          <c:yMode val="edge"/>
          <c:x val="0.21192846454492742"/>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Beregninger!$Q$20:$Z$20</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Beregninger!$R$15:$AA$15</c:f>
              <c:numCache>
                <c:formatCode>_("kr"* #,##0.00_);_("kr"* \(#,##0.00\);_("kr"* "-"??_);_(@_)</c:formatCode>
                <c:ptCount val="10"/>
                <c:pt idx="0">
                  <c:v>2599000</c:v>
                </c:pt>
                <c:pt idx="1">
                  <c:v>11981000</c:v>
                </c:pt>
                <c:pt idx="2">
                  <c:v>20816000</c:v>
                </c:pt>
                <c:pt idx="3">
                  <c:v>21711000</c:v>
                </c:pt>
                <c:pt idx="4">
                  <c:v>10745820</c:v>
                </c:pt>
                <c:pt idx="5">
                  <c:v>17484437</c:v>
                </c:pt>
                <c:pt idx="6">
                  <c:v>9545039</c:v>
                </c:pt>
                <c:pt idx="7">
                  <c:v>8458022</c:v>
                </c:pt>
                <c:pt idx="8">
                  <c:v>50400000</c:v>
                </c:pt>
                <c:pt idx="9">
                  <c:v>58119278.25</c:v>
                </c:pt>
              </c:numCache>
            </c:numRef>
          </c:val>
          <c:extLst>
            <c:ext xmlns:c16="http://schemas.microsoft.com/office/drawing/2014/chart" uri="{C3380CC4-5D6E-409C-BE32-E72D297353CC}">
              <c16:uniqueId val="{00000000-8D09-4745-B717-D46FAE958226}"/>
            </c:ext>
          </c:extLst>
        </c:ser>
        <c:dLbls>
          <c:showLegendKey val="0"/>
          <c:showVal val="0"/>
          <c:showCatName val="0"/>
          <c:showSerName val="0"/>
          <c:showPercent val="0"/>
          <c:showBubbleSize val="0"/>
        </c:dLbls>
        <c:gapWidth val="219"/>
        <c:overlap val="-27"/>
        <c:axId val="299639855"/>
        <c:axId val="299641935"/>
      </c:barChart>
      <c:catAx>
        <c:axId val="299639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9641935"/>
        <c:crosses val="autoZero"/>
        <c:auto val="1"/>
        <c:lblAlgn val="ctr"/>
        <c:lblOffset val="100"/>
        <c:noMultiLvlLbl val="0"/>
      </c:catAx>
      <c:valAx>
        <c:axId val="299641935"/>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9639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Beregninger!$P$28</c:f>
          <c:strCache>
            <c:ptCount val="1"/>
            <c:pt idx="0">
              <c:v>Kostnader til vikartjenester i 0301 Oslo kommune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23354051112223109"/>
          <c:y val="8.8699900327768283E-2"/>
          <c:w val="0.74713582840589499"/>
          <c:h val="0.84742062160970655"/>
        </c:manualLayout>
      </c:layout>
      <c:barChart>
        <c:barDir val="col"/>
        <c:grouping val="clustered"/>
        <c:varyColors val="0"/>
        <c:ser>
          <c:idx val="0"/>
          <c:order val="0"/>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Beregninger!$Q$32:$Z$32</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Beregninger!$R$27:$AA$27</c:f>
              <c:numCache>
                <c:formatCode>_("kr"* #,##0.00_);_("kr"* \(#,##0.00\);_("kr"* "-"??_);_(@_)</c:formatCode>
                <c:ptCount val="10"/>
                <c:pt idx="0">
                  <c:v>58232040</c:v>
                </c:pt>
                <c:pt idx="1">
                  <c:v>110317543</c:v>
                </c:pt>
                <c:pt idx="2">
                  <c:v>90667005</c:v>
                </c:pt>
                <c:pt idx="3">
                  <c:v>90636706</c:v>
                </c:pt>
                <c:pt idx="4">
                  <c:v>74975852</c:v>
                </c:pt>
                <c:pt idx="5">
                  <c:v>76871497</c:v>
                </c:pt>
                <c:pt idx="6">
                  <c:v>80886179</c:v>
                </c:pt>
                <c:pt idx="7">
                  <c:v>82967060</c:v>
                </c:pt>
                <c:pt idx="8">
                  <c:v>94056805</c:v>
                </c:pt>
                <c:pt idx="9">
                  <c:v>149787226</c:v>
                </c:pt>
              </c:numCache>
            </c:numRef>
          </c:val>
          <c:extLst>
            <c:ext xmlns:c16="http://schemas.microsoft.com/office/drawing/2014/chart" uri="{C3380CC4-5D6E-409C-BE32-E72D297353CC}">
              <c16:uniqueId val="{00000000-9282-409E-A074-7278C2DEA2D4}"/>
            </c:ext>
          </c:extLst>
        </c:ser>
        <c:dLbls>
          <c:showLegendKey val="0"/>
          <c:showVal val="0"/>
          <c:showCatName val="0"/>
          <c:showSerName val="0"/>
          <c:showPercent val="0"/>
          <c:showBubbleSize val="0"/>
        </c:dLbls>
        <c:gapWidth val="219"/>
        <c:overlap val="-27"/>
        <c:axId val="1117735551"/>
        <c:axId val="1117753439"/>
      </c:barChart>
      <c:catAx>
        <c:axId val="1117735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17753439"/>
        <c:crosses val="autoZero"/>
        <c:auto val="1"/>
        <c:lblAlgn val="ctr"/>
        <c:lblOffset val="100"/>
        <c:noMultiLvlLbl val="0"/>
      </c:catAx>
      <c:valAx>
        <c:axId val="1117753439"/>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177355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dirty="0"/>
              <a:t>Kostnader</a:t>
            </a:r>
            <a:r>
              <a:rPr lang="nb-NO" baseline="0" dirty="0"/>
              <a:t> til vikarer hos helseforetakene etter kategori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Sheet1!$B$1</c:f>
              <c:strCache>
                <c:ptCount val="1"/>
                <c:pt idx="0">
                  <c:v>Sykepleier</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_-"kr"\ * #\ ##0.00_-;\-"kr"\ * #\ ##0.00_-;_-"kr"\ * "-"??_-;_-@_-</c:formatCode>
                <c:ptCount val="1"/>
                <c:pt idx="0">
                  <c:v>181742749</c:v>
                </c:pt>
              </c:numCache>
            </c:numRef>
          </c:val>
          <c:extLst>
            <c:ext xmlns:c16="http://schemas.microsoft.com/office/drawing/2014/chart" uri="{C3380CC4-5D6E-409C-BE32-E72D297353CC}">
              <c16:uniqueId val="{00000000-6A3F-4CA7-8448-4665AF358B0A}"/>
            </c:ext>
          </c:extLst>
        </c:ser>
        <c:ser>
          <c:idx val="1"/>
          <c:order val="1"/>
          <c:tx>
            <c:strRef>
              <c:f>Sheet1!$C$1</c:f>
              <c:strCache>
                <c:ptCount val="1"/>
                <c:pt idx="0">
                  <c:v>Intensiv</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_-"kr"\ * #\ ##0.00_-;\-"kr"\ * #\ ##0.00_-;_-"kr"\ * "-"??_-;_-@_-</c:formatCode>
                <c:ptCount val="1"/>
                <c:pt idx="0">
                  <c:v>227188922</c:v>
                </c:pt>
              </c:numCache>
            </c:numRef>
          </c:val>
          <c:extLst>
            <c:ext xmlns:c16="http://schemas.microsoft.com/office/drawing/2014/chart" uri="{C3380CC4-5D6E-409C-BE32-E72D297353CC}">
              <c16:uniqueId val="{00000001-6A3F-4CA7-8448-4665AF358B0A}"/>
            </c:ext>
          </c:extLst>
        </c:ser>
        <c:ser>
          <c:idx val="2"/>
          <c:order val="2"/>
          <c:tx>
            <c:strRef>
              <c:f>Sheet1!$D$1</c:f>
              <c:strCache>
                <c:ptCount val="1"/>
                <c:pt idx="0">
                  <c:v>Jordmor</c:v>
                </c:pt>
              </c:strCache>
            </c:strRef>
          </c:tx>
          <c:spPr>
            <a:solidFill>
              <a:schemeClr val="accent3"/>
            </a:solidFill>
            <a:ln>
              <a:noFill/>
            </a:ln>
            <a:effectLst/>
          </c:spPr>
          <c:invertIfNegative val="0"/>
          <c:cat>
            <c:numRef>
              <c:f>Sheet1!$A$2</c:f>
              <c:numCache>
                <c:formatCode>General</c:formatCode>
                <c:ptCount val="1"/>
              </c:numCache>
            </c:numRef>
          </c:cat>
          <c:val>
            <c:numRef>
              <c:f>Sheet1!$D$2</c:f>
              <c:numCache>
                <c:formatCode>_-"kr"\ * #\ ##0.00_-;\-"kr"\ * #\ ##0.00_-;_-"kr"\ * "-"??_-;_-@_-</c:formatCode>
                <c:ptCount val="1"/>
                <c:pt idx="0">
                  <c:v>75851673</c:v>
                </c:pt>
              </c:numCache>
            </c:numRef>
          </c:val>
          <c:extLst>
            <c:ext xmlns:c16="http://schemas.microsoft.com/office/drawing/2014/chart" uri="{C3380CC4-5D6E-409C-BE32-E72D297353CC}">
              <c16:uniqueId val="{00000002-6A3F-4CA7-8448-4665AF358B0A}"/>
            </c:ext>
          </c:extLst>
        </c:ser>
        <c:ser>
          <c:idx val="3"/>
          <c:order val="3"/>
          <c:tx>
            <c:strRef>
              <c:f>Sheet1!$E$1</c:f>
              <c:strCache>
                <c:ptCount val="1"/>
                <c:pt idx="0">
                  <c:v>Øvrige Spesialsykepleiere</c:v>
                </c:pt>
              </c:strCache>
            </c:strRef>
          </c:tx>
          <c:spPr>
            <a:solidFill>
              <a:schemeClr val="accent4"/>
            </a:solidFill>
            <a:ln>
              <a:noFill/>
            </a:ln>
            <a:effectLst/>
          </c:spPr>
          <c:invertIfNegative val="0"/>
          <c:cat>
            <c:numRef>
              <c:f>Sheet1!$A$2</c:f>
              <c:numCache>
                <c:formatCode>General</c:formatCode>
                <c:ptCount val="1"/>
              </c:numCache>
            </c:numRef>
          </c:cat>
          <c:val>
            <c:numRef>
              <c:f>Sheet1!$E$2</c:f>
              <c:numCache>
                <c:formatCode>_-"kr"\ * #\ ##0.00_-;\-"kr"\ * #\ ##0.00_-;_-"kr"\ * "-"??_-;_-@_-</c:formatCode>
                <c:ptCount val="1"/>
                <c:pt idx="0">
                  <c:v>162924119</c:v>
                </c:pt>
              </c:numCache>
            </c:numRef>
          </c:val>
          <c:extLst>
            <c:ext xmlns:c16="http://schemas.microsoft.com/office/drawing/2014/chart" uri="{C3380CC4-5D6E-409C-BE32-E72D297353CC}">
              <c16:uniqueId val="{00000003-6A3F-4CA7-8448-4665AF358B0A}"/>
            </c:ext>
          </c:extLst>
        </c:ser>
        <c:dLbls>
          <c:showLegendKey val="0"/>
          <c:showVal val="0"/>
          <c:showCatName val="0"/>
          <c:showSerName val="0"/>
          <c:showPercent val="0"/>
          <c:showBubbleSize val="0"/>
        </c:dLbls>
        <c:gapWidth val="219"/>
        <c:overlap val="-27"/>
        <c:axId val="1573510207"/>
        <c:axId val="1573508543"/>
      </c:barChart>
      <c:catAx>
        <c:axId val="157351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573508543"/>
        <c:crosses val="autoZero"/>
        <c:auto val="1"/>
        <c:lblAlgn val="ctr"/>
        <c:lblOffset val="100"/>
        <c:noMultiLvlLbl val="0"/>
      </c:catAx>
      <c:valAx>
        <c:axId val="15735085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b-NO" dirty="0"/>
                  <a:t>Sum</a:t>
                </a:r>
                <a:r>
                  <a:rPr lang="nb-NO" baseline="0" dirty="0"/>
                  <a:t> i kr</a:t>
                </a:r>
                <a:endParaRPr lang="nb-NO"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title>
        <c:numFmt formatCode="_-&quot;kr&quot;\ * #\ ##0.00_-;\-&quot;kr&quot;\ * #\ ##0.00_-;_-&quot;kr&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573510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Helse Midt-Norge RHF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Sheet1!$C$12</c:f>
              <c:strCache>
                <c:ptCount val="1"/>
                <c:pt idx="0">
                  <c:v>Sykepleier</c:v>
                </c:pt>
              </c:strCache>
            </c:strRef>
          </c:tx>
          <c:spPr>
            <a:solidFill>
              <a:schemeClr val="accent1"/>
            </a:solidFill>
            <a:ln>
              <a:noFill/>
            </a:ln>
            <a:effectLst/>
          </c:spPr>
          <c:invertIfNegative val="0"/>
          <c:cat>
            <c:strRef>
              <c:f>Sheet1!$B$13:$B$15</c:f>
              <c:strCache>
                <c:ptCount val="3"/>
                <c:pt idx="0">
                  <c:v>Helse Møre og Romsdal HF</c:v>
                </c:pt>
                <c:pt idx="1">
                  <c:v>St. Olavs Hospital HF</c:v>
                </c:pt>
                <c:pt idx="2">
                  <c:v>Helse Nord-Trøndelag HF</c:v>
                </c:pt>
              </c:strCache>
            </c:strRef>
          </c:cat>
          <c:val>
            <c:numRef>
              <c:f>Sheet1!$C$13:$C$15</c:f>
              <c:numCache>
                <c:formatCode>_("kr"* #,##0.00_);_("kr"* \(#,##0.00\);_("kr"* "-"??_);_(@_)</c:formatCode>
                <c:ptCount val="3"/>
                <c:pt idx="0">
                  <c:v>168000</c:v>
                </c:pt>
                <c:pt idx="1">
                  <c:v>2541000</c:v>
                </c:pt>
                <c:pt idx="2">
                  <c:v>0</c:v>
                </c:pt>
              </c:numCache>
            </c:numRef>
          </c:val>
          <c:extLst>
            <c:ext xmlns:c16="http://schemas.microsoft.com/office/drawing/2014/chart" uri="{C3380CC4-5D6E-409C-BE32-E72D297353CC}">
              <c16:uniqueId val="{00000000-5AF2-4861-AC36-21BEAF23B9A7}"/>
            </c:ext>
          </c:extLst>
        </c:ser>
        <c:ser>
          <c:idx val="1"/>
          <c:order val="1"/>
          <c:tx>
            <c:strRef>
              <c:f>Sheet1!$D$12</c:f>
              <c:strCache>
                <c:ptCount val="1"/>
                <c:pt idx="0">
                  <c:v>Intensiv</c:v>
                </c:pt>
              </c:strCache>
            </c:strRef>
          </c:tx>
          <c:spPr>
            <a:solidFill>
              <a:schemeClr val="accent2"/>
            </a:solidFill>
            <a:ln>
              <a:noFill/>
            </a:ln>
            <a:effectLst/>
          </c:spPr>
          <c:invertIfNegative val="0"/>
          <c:cat>
            <c:strRef>
              <c:f>Sheet1!$B$13:$B$15</c:f>
              <c:strCache>
                <c:ptCount val="3"/>
                <c:pt idx="0">
                  <c:v>Helse Møre og Romsdal HF</c:v>
                </c:pt>
                <c:pt idx="1">
                  <c:v>St. Olavs Hospital HF</c:v>
                </c:pt>
                <c:pt idx="2">
                  <c:v>Helse Nord-Trøndelag HF</c:v>
                </c:pt>
              </c:strCache>
            </c:strRef>
          </c:cat>
          <c:val>
            <c:numRef>
              <c:f>Sheet1!$D$13:$D$15</c:f>
              <c:numCache>
                <c:formatCode>_("kr"* #,##0.00_);_("kr"* \(#,##0.00\);_("kr"* "-"??_);_(@_)</c:formatCode>
                <c:ptCount val="3"/>
                <c:pt idx="0">
                  <c:v>5341000</c:v>
                </c:pt>
                <c:pt idx="1">
                  <c:v>9161000</c:v>
                </c:pt>
                <c:pt idx="2">
                  <c:v>0</c:v>
                </c:pt>
              </c:numCache>
            </c:numRef>
          </c:val>
          <c:extLst>
            <c:ext xmlns:c16="http://schemas.microsoft.com/office/drawing/2014/chart" uri="{C3380CC4-5D6E-409C-BE32-E72D297353CC}">
              <c16:uniqueId val="{00000001-5AF2-4861-AC36-21BEAF23B9A7}"/>
            </c:ext>
          </c:extLst>
        </c:ser>
        <c:ser>
          <c:idx val="2"/>
          <c:order val="2"/>
          <c:tx>
            <c:strRef>
              <c:f>Sheet1!$E$12</c:f>
              <c:strCache>
                <c:ptCount val="1"/>
                <c:pt idx="0">
                  <c:v>Jordmor</c:v>
                </c:pt>
              </c:strCache>
            </c:strRef>
          </c:tx>
          <c:spPr>
            <a:solidFill>
              <a:schemeClr val="accent3"/>
            </a:solidFill>
            <a:ln>
              <a:noFill/>
            </a:ln>
            <a:effectLst/>
          </c:spPr>
          <c:invertIfNegative val="0"/>
          <c:cat>
            <c:strRef>
              <c:f>Sheet1!$B$13:$B$15</c:f>
              <c:strCache>
                <c:ptCount val="3"/>
                <c:pt idx="0">
                  <c:v>Helse Møre og Romsdal HF</c:v>
                </c:pt>
                <c:pt idx="1">
                  <c:v>St. Olavs Hospital HF</c:v>
                </c:pt>
                <c:pt idx="2">
                  <c:v>Helse Nord-Trøndelag HF</c:v>
                </c:pt>
              </c:strCache>
            </c:strRef>
          </c:cat>
          <c:val>
            <c:numRef>
              <c:f>Sheet1!$E$13:$E$15</c:f>
              <c:numCache>
                <c:formatCode>_("kr"* #,##0.00_);_("kr"* \(#,##0.00\);_("kr"* "-"??_);_(@_)</c:formatCode>
                <c:ptCount val="3"/>
                <c:pt idx="0">
                  <c:v>11301000</c:v>
                </c:pt>
                <c:pt idx="1">
                  <c:v>2171000</c:v>
                </c:pt>
                <c:pt idx="2">
                  <c:v>115000</c:v>
                </c:pt>
              </c:numCache>
            </c:numRef>
          </c:val>
          <c:extLst>
            <c:ext xmlns:c16="http://schemas.microsoft.com/office/drawing/2014/chart" uri="{C3380CC4-5D6E-409C-BE32-E72D297353CC}">
              <c16:uniqueId val="{00000002-5AF2-4861-AC36-21BEAF23B9A7}"/>
            </c:ext>
          </c:extLst>
        </c:ser>
        <c:ser>
          <c:idx val="3"/>
          <c:order val="3"/>
          <c:tx>
            <c:strRef>
              <c:f>Sheet1!$F$12</c:f>
              <c:strCache>
                <c:ptCount val="1"/>
                <c:pt idx="0">
                  <c:v>Øvrige Spesialsykepleiere</c:v>
                </c:pt>
              </c:strCache>
            </c:strRef>
          </c:tx>
          <c:spPr>
            <a:solidFill>
              <a:schemeClr val="accent4"/>
            </a:solidFill>
            <a:ln>
              <a:noFill/>
            </a:ln>
            <a:effectLst/>
          </c:spPr>
          <c:invertIfNegative val="0"/>
          <c:cat>
            <c:strRef>
              <c:f>Sheet1!$B$13:$B$15</c:f>
              <c:strCache>
                <c:ptCount val="3"/>
                <c:pt idx="0">
                  <c:v>Helse Møre og Romsdal HF</c:v>
                </c:pt>
                <c:pt idx="1">
                  <c:v>St. Olavs Hospital HF</c:v>
                </c:pt>
                <c:pt idx="2">
                  <c:v>Helse Nord-Trøndelag HF</c:v>
                </c:pt>
              </c:strCache>
            </c:strRef>
          </c:cat>
          <c:val>
            <c:numRef>
              <c:f>Sheet1!$F$13:$F$15</c:f>
              <c:numCache>
                <c:formatCode>_("kr"* #,##0.00_);_("kr"* \(#,##0.00\);_("kr"* "-"??_);_(@_)</c:formatCode>
                <c:ptCount val="3"/>
                <c:pt idx="0">
                  <c:v>0</c:v>
                </c:pt>
                <c:pt idx="1">
                  <c:v>0</c:v>
                </c:pt>
                <c:pt idx="2">
                  <c:v>0</c:v>
                </c:pt>
              </c:numCache>
            </c:numRef>
          </c:val>
          <c:extLst>
            <c:ext xmlns:c16="http://schemas.microsoft.com/office/drawing/2014/chart" uri="{C3380CC4-5D6E-409C-BE32-E72D297353CC}">
              <c16:uniqueId val="{00000003-5AF2-4861-AC36-21BEAF23B9A7}"/>
            </c:ext>
          </c:extLst>
        </c:ser>
        <c:dLbls>
          <c:showLegendKey val="0"/>
          <c:showVal val="0"/>
          <c:showCatName val="0"/>
          <c:showSerName val="0"/>
          <c:showPercent val="0"/>
          <c:showBubbleSize val="0"/>
        </c:dLbls>
        <c:gapWidth val="182"/>
        <c:axId val="209292000"/>
        <c:axId val="209291168"/>
      </c:barChart>
      <c:catAx>
        <c:axId val="20929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09291168"/>
        <c:crosses val="autoZero"/>
        <c:auto val="1"/>
        <c:lblAlgn val="ctr"/>
        <c:lblOffset val="100"/>
        <c:noMultiLvlLbl val="0"/>
      </c:catAx>
      <c:valAx>
        <c:axId val="209291168"/>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0929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Helse</a:t>
            </a:r>
            <a:r>
              <a:rPr lang="nb-NO" baseline="0"/>
              <a:t> Nord RHF</a:t>
            </a:r>
            <a:endParaRPr lang="nb-N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Sheet1!$C$2</c:f>
              <c:strCache>
                <c:ptCount val="1"/>
                <c:pt idx="0">
                  <c:v>Sykepleier</c:v>
                </c:pt>
              </c:strCache>
            </c:strRef>
          </c:tx>
          <c:spPr>
            <a:solidFill>
              <a:schemeClr val="accent1"/>
            </a:solidFill>
            <a:ln>
              <a:noFill/>
            </a:ln>
            <a:effectLst/>
          </c:spPr>
          <c:invertIfNegative val="0"/>
          <c:cat>
            <c:strRef>
              <c:f>Sheet1!$B$3:$B$6</c:f>
              <c:strCache>
                <c:ptCount val="4"/>
                <c:pt idx="0">
                  <c:v>Finnmarkssykehuset HF</c:v>
                </c:pt>
                <c:pt idx="1">
                  <c:v>Helgelandssykehuset HF</c:v>
                </c:pt>
                <c:pt idx="2">
                  <c:v>Nordlandssykehuset HF</c:v>
                </c:pt>
                <c:pt idx="3">
                  <c:v>Universitetssykehuset Nord-Norge HF</c:v>
                </c:pt>
              </c:strCache>
            </c:strRef>
          </c:cat>
          <c:val>
            <c:numRef>
              <c:f>Sheet1!$C$3:$C$6</c:f>
              <c:numCache>
                <c:formatCode>_("kr"* #,##0.00_);_("kr"* \(#,##0.00\);_("kr"* "-"??_);_(@_)</c:formatCode>
                <c:ptCount val="4"/>
                <c:pt idx="0">
                  <c:v>4436328</c:v>
                </c:pt>
                <c:pt idx="1">
                  <c:v>6884136</c:v>
                </c:pt>
                <c:pt idx="2">
                  <c:v>50024903</c:v>
                </c:pt>
                <c:pt idx="3">
                  <c:v>21370412</c:v>
                </c:pt>
              </c:numCache>
            </c:numRef>
          </c:val>
          <c:extLst>
            <c:ext xmlns:c16="http://schemas.microsoft.com/office/drawing/2014/chart" uri="{C3380CC4-5D6E-409C-BE32-E72D297353CC}">
              <c16:uniqueId val="{00000000-E3A3-4124-8018-4C7C31A54C44}"/>
            </c:ext>
          </c:extLst>
        </c:ser>
        <c:ser>
          <c:idx val="1"/>
          <c:order val="1"/>
          <c:tx>
            <c:strRef>
              <c:f>Sheet1!$D$2</c:f>
              <c:strCache>
                <c:ptCount val="1"/>
                <c:pt idx="0">
                  <c:v>Intensiv</c:v>
                </c:pt>
              </c:strCache>
            </c:strRef>
          </c:tx>
          <c:spPr>
            <a:solidFill>
              <a:schemeClr val="accent2"/>
            </a:solidFill>
            <a:ln>
              <a:noFill/>
            </a:ln>
            <a:effectLst/>
          </c:spPr>
          <c:invertIfNegative val="0"/>
          <c:cat>
            <c:strRef>
              <c:f>Sheet1!$B$3:$B$6</c:f>
              <c:strCache>
                <c:ptCount val="4"/>
                <c:pt idx="0">
                  <c:v>Finnmarkssykehuset HF</c:v>
                </c:pt>
                <c:pt idx="1">
                  <c:v>Helgelandssykehuset HF</c:v>
                </c:pt>
                <c:pt idx="2">
                  <c:v>Nordlandssykehuset HF</c:v>
                </c:pt>
                <c:pt idx="3">
                  <c:v>Universitetssykehuset Nord-Norge HF</c:v>
                </c:pt>
              </c:strCache>
            </c:strRef>
          </c:cat>
          <c:val>
            <c:numRef>
              <c:f>Sheet1!$D$3:$D$6</c:f>
              <c:numCache>
                <c:formatCode>_("kr"* #,##0.00_);_("kr"* \(#,##0.00\);_("kr"* "-"??_);_(@_)</c:formatCode>
                <c:ptCount val="4"/>
                <c:pt idx="0">
                  <c:v>15243463</c:v>
                </c:pt>
                <c:pt idx="1">
                  <c:v>4405951</c:v>
                </c:pt>
                <c:pt idx="2">
                  <c:v>19927435</c:v>
                </c:pt>
                <c:pt idx="3">
                  <c:v>53748230</c:v>
                </c:pt>
              </c:numCache>
            </c:numRef>
          </c:val>
          <c:extLst>
            <c:ext xmlns:c16="http://schemas.microsoft.com/office/drawing/2014/chart" uri="{C3380CC4-5D6E-409C-BE32-E72D297353CC}">
              <c16:uniqueId val="{00000001-E3A3-4124-8018-4C7C31A54C44}"/>
            </c:ext>
          </c:extLst>
        </c:ser>
        <c:ser>
          <c:idx val="2"/>
          <c:order val="2"/>
          <c:tx>
            <c:strRef>
              <c:f>Sheet1!$E$2</c:f>
              <c:strCache>
                <c:ptCount val="1"/>
                <c:pt idx="0">
                  <c:v>Jordmor</c:v>
                </c:pt>
              </c:strCache>
            </c:strRef>
          </c:tx>
          <c:spPr>
            <a:solidFill>
              <a:schemeClr val="accent3"/>
            </a:solidFill>
            <a:ln>
              <a:noFill/>
            </a:ln>
            <a:effectLst/>
          </c:spPr>
          <c:invertIfNegative val="0"/>
          <c:cat>
            <c:strRef>
              <c:f>Sheet1!$B$3:$B$6</c:f>
              <c:strCache>
                <c:ptCount val="4"/>
                <c:pt idx="0">
                  <c:v>Finnmarkssykehuset HF</c:v>
                </c:pt>
                <c:pt idx="1">
                  <c:v>Helgelandssykehuset HF</c:v>
                </c:pt>
                <c:pt idx="2">
                  <c:v>Nordlandssykehuset HF</c:v>
                </c:pt>
                <c:pt idx="3">
                  <c:v>Universitetssykehuset Nord-Norge HF</c:v>
                </c:pt>
              </c:strCache>
            </c:strRef>
          </c:cat>
          <c:val>
            <c:numRef>
              <c:f>Sheet1!$E$3:$E$6</c:f>
              <c:numCache>
                <c:formatCode>_("kr"* #,##0.00_);_("kr"* \(#,##0.00\);_("kr"* "-"??_);_(@_)</c:formatCode>
                <c:ptCount val="4"/>
                <c:pt idx="0">
                  <c:v>2806544</c:v>
                </c:pt>
                <c:pt idx="1">
                  <c:v>1906983</c:v>
                </c:pt>
                <c:pt idx="2">
                  <c:v>92105</c:v>
                </c:pt>
                <c:pt idx="3">
                  <c:v>1832147</c:v>
                </c:pt>
              </c:numCache>
            </c:numRef>
          </c:val>
          <c:extLst>
            <c:ext xmlns:c16="http://schemas.microsoft.com/office/drawing/2014/chart" uri="{C3380CC4-5D6E-409C-BE32-E72D297353CC}">
              <c16:uniqueId val="{00000002-E3A3-4124-8018-4C7C31A54C44}"/>
            </c:ext>
          </c:extLst>
        </c:ser>
        <c:ser>
          <c:idx val="3"/>
          <c:order val="3"/>
          <c:tx>
            <c:strRef>
              <c:f>Sheet1!$F$2</c:f>
              <c:strCache>
                <c:ptCount val="1"/>
                <c:pt idx="0">
                  <c:v>Øvrige Spesialsykepleiere</c:v>
                </c:pt>
              </c:strCache>
            </c:strRef>
          </c:tx>
          <c:spPr>
            <a:solidFill>
              <a:schemeClr val="accent4"/>
            </a:solidFill>
            <a:ln>
              <a:noFill/>
            </a:ln>
            <a:effectLst/>
          </c:spPr>
          <c:invertIfNegative val="0"/>
          <c:cat>
            <c:strRef>
              <c:f>Sheet1!$B$3:$B$6</c:f>
              <c:strCache>
                <c:ptCount val="4"/>
                <c:pt idx="0">
                  <c:v>Finnmarkssykehuset HF</c:v>
                </c:pt>
                <c:pt idx="1">
                  <c:v>Helgelandssykehuset HF</c:v>
                </c:pt>
                <c:pt idx="2">
                  <c:v>Nordlandssykehuset HF</c:v>
                </c:pt>
                <c:pt idx="3">
                  <c:v>Universitetssykehuset Nord-Norge HF</c:v>
                </c:pt>
              </c:strCache>
            </c:strRef>
          </c:cat>
          <c:val>
            <c:numRef>
              <c:f>Sheet1!$F$3:$F$6</c:f>
              <c:numCache>
                <c:formatCode>_("kr"* #,##0.00_);_("kr"* \(#,##0.00\);_("kr"* "-"??_);_(@_)</c:formatCode>
                <c:ptCount val="4"/>
                <c:pt idx="0">
                  <c:v>5408808</c:v>
                </c:pt>
                <c:pt idx="1">
                  <c:v>4552291</c:v>
                </c:pt>
                <c:pt idx="2">
                  <c:v>20606157</c:v>
                </c:pt>
                <c:pt idx="3">
                  <c:v>11303467</c:v>
                </c:pt>
              </c:numCache>
            </c:numRef>
          </c:val>
          <c:extLst>
            <c:ext xmlns:c16="http://schemas.microsoft.com/office/drawing/2014/chart" uri="{C3380CC4-5D6E-409C-BE32-E72D297353CC}">
              <c16:uniqueId val="{00000003-E3A3-4124-8018-4C7C31A54C44}"/>
            </c:ext>
          </c:extLst>
        </c:ser>
        <c:dLbls>
          <c:showLegendKey val="0"/>
          <c:showVal val="0"/>
          <c:showCatName val="0"/>
          <c:showSerName val="0"/>
          <c:showPercent val="0"/>
          <c:showBubbleSize val="0"/>
        </c:dLbls>
        <c:gapWidth val="182"/>
        <c:axId val="399500240"/>
        <c:axId val="399502736"/>
      </c:barChart>
      <c:catAx>
        <c:axId val="39950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99502736"/>
        <c:crosses val="autoZero"/>
        <c:auto val="1"/>
        <c:lblAlgn val="ctr"/>
        <c:lblOffset val="100"/>
        <c:noMultiLvlLbl val="0"/>
      </c:catAx>
      <c:valAx>
        <c:axId val="399502736"/>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9950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dirty="0"/>
              <a:t>Helse Sør-Øst RHF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Sheet1!$C$20</c:f>
              <c:strCache>
                <c:ptCount val="1"/>
                <c:pt idx="0">
                  <c:v>Sykepleier</c:v>
                </c:pt>
              </c:strCache>
            </c:strRef>
          </c:tx>
          <c:spPr>
            <a:solidFill>
              <a:schemeClr val="accent1"/>
            </a:solidFill>
            <a:ln>
              <a:noFill/>
            </a:ln>
            <a:effectLst/>
          </c:spPr>
          <c:invertIfNegative val="0"/>
          <c:cat>
            <c:strRef>
              <c:f>Sheet1!$B$21:$B$28</c:f>
              <c:strCache>
                <c:ptCount val="8"/>
                <c:pt idx="0">
                  <c:v>Olo Universitetssykehus HF</c:v>
                </c:pt>
                <c:pt idx="1">
                  <c:v>Akershus Universitetssykehus HF</c:v>
                </c:pt>
                <c:pt idx="2">
                  <c:v>Vestre Viken HF</c:v>
                </c:pt>
                <c:pt idx="3">
                  <c:v>Sykehuset i Vestfold HF</c:v>
                </c:pt>
                <c:pt idx="4">
                  <c:v>Sørlandet sykehus HF</c:v>
                </c:pt>
                <c:pt idx="5">
                  <c:v>Sykehuset Østfold HF</c:v>
                </c:pt>
                <c:pt idx="6">
                  <c:v>Sykehuset Telemark HF</c:v>
                </c:pt>
                <c:pt idx="7">
                  <c:v>Sykehuset Innlandet HF</c:v>
                </c:pt>
              </c:strCache>
            </c:strRef>
          </c:cat>
          <c:val>
            <c:numRef>
              <c:f>Sheet1!$C$21:$C$28</c:f>
              <c:numCache>
                <c:formatCode>_("kr"* #,##0.00_);_("kr"* \(#,##0.00\);_("kr"* "-"??_);_(@_)</c:formatCode>
                <c:ptCount val="8"/>
                <c:pt idx="0">
                  <c:v>27845000</c:v>
                </c:pt>
                <c:pt idx="1">
                  <c:v>19664000</c:v>
                </c:pt>
                <c:pt idx="2">
                  <c:v>17572000</c:v>
                </c:pt>
                <c:pt idx="3">
                  <c:v>5881000</c:v>
                </c:pt>
                <c:pt idx="4">
                  <c:v>1524000</c:v>
                </c:pt>
                <c:pt idx="5">
                  <c:v>1219000</c:v>
                </c:pt>
                <c:pt idx="6">
                  <c:v>897000</c:v>
                </c:pt>
                <c:pt idx="7">
                  <c:v>791000</c:v>
                </c:pt>
              </c:numCache>
            </c:numRef>
          </c:val>
          <c:extLst>
            <c:ext xmlns:c16="http://schemas.microsoft.com/office/drawing/2014/chart" uri="{C3380CC4-5D6E-409C-BE32-E72D297353CC}">
              <c16:uniqueId val="{00000000-B244-42AC-90F6-CCB6233449D1}"/>
            </c:ext>
          </c:extLst>
        </c:ser>
        <c:ser>
          <c:idx val="1"/>
          <c:order val="1"/>
          <c:tx>
            <c:strRef>
              <c:f>Sheet1!$D$20</c:f>
              <c:strCache>
                <c:ptCount val="1"/>
                <c:pt idx="0">
                  <c:v>Intensiv</c:v>
                </c:pt>
              </c:strCache>
            </c:strRef>
          </c:tx>
          <c:spPr>
            <a:solidFill>
              <a:schemeClr val="accent2"/>
            </a:solidFill>
            <a:ln>
              <a:noFill/>
            </a:ln>
            <a:effectLst/>
          </c:spPr>
          <c:invertIfNegative val="0"/>
          <c:cat>
            <c:strRef>
              <c:f>Sheet1!$B$21:$B$28</c:f>
              <c:strCache>
                <c:ptCount val="8"/>
                <c:pt idx="0">
                  <c:v>Olo Universitetssykehus HF</c:v>
                </c:pt>
                <c:pt idx="1">
                  <c:v>Akershus Universitetssykehus HF</c:v>
                </c:pt>
                <c:pt idx="2">
                  <c:v>Vestre Viken HF</c:v>
                </c:pt>
                <c:pt idx="3">
                  <c:v>Sykehuset i Vestfold HF</c:v>
                </c:pt>
                <c:pt idx="4">
                  <c:v>Sørlandet sykehus HF</c:v>
                </c:pt>
                <c:pt idx="5">
                  <c:v>Sykehuset Østfold HF</c:v>
                </c:pt>
                <c:pt idx="6">
                  <c:v>Sykehuset Telemark HF</c:v>
                </c:pt>
                <c:pt idx="7">
                  <c:v>Sykehuset Innlandet HF</c:v>
                </c:pt>
              </c:strCache>
            </c:strRef>
          </c:cat>
          <c:val>
            <c:numRef>
              <c:f>Sheet1!$D$21:$D$28</c:f>
              <c:numCache>
                <c:formatCode>_("kr"* #,##0.00_);_("kr"* \(#,##0.00\);_("kr"* "-"??_);_(@_)</c:formatCode>
                <c:ptCount val="8"/>
                <c:pt idx="0">
                  <c:v>54253000</c:v>
                </c:pt>
                <c:pt idx="1">
                  <c:v>15470000</c:v>
                </c:pt>
                <c:pt idx="2">
                  <c:v>7340000</c:v>
                </c:pt>
                <c:pt idx="3">
                  <c:v>7844000</c:v>
                </c:pt>
                <c:pt idx="4">
                  <c:v>4854000</c:v>
                </c:pt>
                <c:pt idx="5">
                  <c:v>569000</c:v>
                </c:pt>
                <c:pt idx="6">
                  <c:v>1937000</c:v>
                </c:pt>
                <c:pt idx="7">
                  <c:v>82000</c:v>
                </c:pt>
              </c:numCache>
            </c:numRef>
          </c:val>
          <c:extLst>
            <c:ext xmlns:c16="http://schemas.microsoft.com/office/drawing/2014/chart" uri="{C3380CC4-5D6E-409C-BE32-E72D297353CC}">
              <c16:uniqueId val="{00000001-B244-42AC-90F6-CCB6233449D1}"/>
            </c:ext>
          </c:extLst>
        </c:ser>
        <c:ser>
          <c:idx val="2"/>
          <c:order val="2"/>
          <c:tx>
            <c:strRef>
              <c:f>Sheet1!$E$20</c:f>
              <c:strCache>
                <c:ptCount val="1"/>
                <c:pt idx="0">
                  <c:v>Jordmor</c:v>
                </c:pt>
              </c:strCache>
            </c:strRef>
          </c:tx>
          <c:spPr>
            <a:solidFill>
              <a:schemeClr val="accent3"/>
            </a:solidFill>
            <a:ln>
              <a:noFill/>
            </a:ln>
            <a:effectLst/>
          </c:spPr>
          <c:invertIfNegative val="0"/>
          <c:cat>
            <c:strRef>
              <c:f>Sheet1!$B$21:$B$28</c:f>
              <c:strCache>
                <c:ptCount val="8"/>
                <c:pt idx="0">
                  <c:v>Olo Universitetssykehus HF</c:v>
                </c:pt>
                <c:pt idx="1">
                  <c:v>Akershus Universitetssykehus HF</c:v>
                </c:pt>
                <c:pt idx="2">
                  <c:v>Vestre Viken HF</c:v>
                </c:pt>
                <c:pt idx="3">
                  <c:v>Sykehuset i Vestfold HF</c:v>
                </c:pt>
                <c:pt idx="4">
                  <c:v>Sørlandet sykehus HF</c:v>
                </c:pt>
                <c:pt idx="5">
                  <c:v>Sykehuset Østfold HF</c:v>
                </c:pt>
                <c:pt idx="6">
                  <c:v>Sykehuset Telemark HF</c:v>
                </c:pt>
                <c:pt idx="7">
                  <c:v>Sykehuset Innlandet HF</c:v>
                </c:pt>
              </c:strCache>
            </c:strRef>
          </c:cat>
          <c:val>
            <c:numRef>
              <c:f>Sheet1!$E$21:$E$28</c:f>
              <c:numCache>
                <c:formatCode>_("kr"* #,##0.00_);_("kr"* \(#,##0.00\);_("kr"* "-"??_);_(@_)</c:formatCode>
                <c:ptCount val="8"/>
                <c:pt idx="0">
                  <c:v>10755000</c:v>
                </c:pt>
                <c:pt idx="1">
                  <c:v>4396000</c:v>
                </c:pt>
                <c:pt idx="2">
                  <c:v>1121000</c:v>
                </c:pt>
                <c:pt idx="3" formatCode="General">
                  <c:v>0</c:v>
                </c:pt>
                <c:pt idx="4">
                  <c:v>1182000</c:v>
                </c:pt>
                <c:pt idx="5">
                  <c:v>666000</c:v>
                </c:pt>
                <c:pt idx="6" formatCode="General">
                  <c:v>0</c:v>
                </c:pt>
                <c:pt idx="7">
                  <c:v>713000</c:v>
                </c:pt>
              </c:numCache>
            </c:numRef>
          </c:val>
          <c:extLst>
            <c:ext xmlns:c16="http://schemas.microsoft.com/office/drawing/2014/chart" uri="{C3380CC4-5D6E-409C-BE32-E72D297353CC}">
              <c16:uniqueId val="{00000002-B244-42AC-90F6-CCB6233449D1}"/>
            </c:ext>
          </c:extLst>
        </c:ser>
        <c:ser>
          <c:idx val="3"/>
          <c:order val="3"/>
          <c:tx>
            <c:strRef>
              <c:f>Sheet1!$F$20</c:f>
              <c:strCache>
                <c:ptCount val="1"/>
                <c:pt idx="0">
                  <c:v>Øvrige Spesialsykepleiere</c:v>
                </c:pt>
              </c:strCache>
            </c:strRef>
          </c:tx>
          <c:spPr>
            <a:solidFill>
              <a:schemeClr val="accent4"/>
            </a:solidFill>
            <a:ln>
              <a:noFill/>
            </a:ln>
            <a:effectLst/>
          </c:spPr>
          <c:invertIfNegative val="0"/>
          <c:cat>
            <c:strRef>
              <c:f>Sheet1!$B$21:$B$28</c:f>
              <c:strCache>
                <c:ptCount val="8"/>
                <c:pt idx="0">
                  <c:v>Olo Universitetssykehus HF</c:v>
                </c:pt>
                <c:pt idx="1">
                  <c:v>Akershus Universitetssykehus HF</c:v>
                </c:pt>
                <c:pt idx="2">
                  <c:v>Vestre Viken HF</c:v>
                </c:pt>
                <c:pt idx="3">
                  <c:v>Sykehuset i Vestfold HF</c:v>
                </c:pt>
                <c:pt idx="4">
                  <c:v>Sørlandet sykehus HF</c:v>
                </c:pt>
                <c:pt idx="5">
                  <c:v>Sykehuset Østfold HF</c:v>
                </c:pt>
                <c:pt idx="6">
                  <c:v>Sykehuset Telemark HF</c:v>
                </c:pt>
                <c:pt idx="7">
                  <c:v>Sykehuset Innlandet HF</c:v>
                </c:pt>
              </c:strCache>
            </c:strRef>
          </c:cat>
          <c:val>
            <c:numRef>
              <c:f>Sheet1!$F$21:$F$28</c:f>
              <c:numCache>
                <c:formatCode>_("kr"* #,##0.00_);_("kr"* \(#,##0.00\);_("kr"* "-"??_);_(@_)</c:formatCode>
                <c:ptCount val="8"/>
                <c:pt idx="0">
                  <c:v>70926000</c:v>
                </c:pt>
                <c:pt idx="1">
                  <c:v>9801000</c:v>
                </c:pt>
                <c:pt idx="2">
                  <c:v>11990000</c:v>
                </c:pt>
                <c:pt idx="3">
                  <c:v>1855000</c:v>
                </c:pt>
                <c:pt idx="4">
                  <c:v>4785000</c:v>
                </c:pt>
                <c:pt idx="5">
                  <c:v>300000</c:v>
                </c:pt>
                <c:pt idx="6">
                  <c:v>2787000</c:v>
                </c:pt>
                <c:pt idx="7">
                  <c:v>333000</c:v>
                </c:pt>
              </c:numCache>
            </c:numRef>
          </c:val>
          <c:extLst>
            <c:ext xmlns:c16="http://schemas.microsoft.com/office/drawing/2014/chart" uri="{C3380CC4-5D6E-409C-BE32-E72D297353CC}">
              <c16:uniqueId val="{00000003-B244-42AC-90F6-CCB6233449D1}"/>
            </c:ext>
          </c:extLst>
        </c:ser>
        <c:dLbls>
          <c:showLegendKey val="0"/>
          <c:showVal val="0"/>
          <c:showCatName val="0"/>
          <c:showSerName val="0"/>
          <c:showPercent val="0"/>
          <c:showBubbleSize val="0"/>
        </c:dLbls>
        <c:gapWidth val="182"/>
        <c:axId val="1083143920"/>
        <c:axId val="1083143504"/>
      </c:barChart>
      <c:catAx>
        <c:axId val="108314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83143504"/>
        <c:crosses val="autoZero"/>
        <c:auto val="1"/>
        <c:lblAlgn val="ctr"/>
        <c:lblOffset val="100"/>
        <c:noMultiLvlLbl val="0"/>
      </c:catAx>
      <c:valAx>
        <c:axId val="1083143504"/>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8314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dirty="0"/>
              <a:t>Helse Vest RHF</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25747158113076807"/>
          <c:y val="0.19835673605888599"/>
          <c:w val="0.73167264267491938"/>
          <c:h val="0.47479931277315279"/>
        </c:manualLayout>
      </c:layout>
      <c:barChart>
        <c:barDir val="col"/>
        <c:grouping val="clustered"/>
        <c:varyColors val="0"/>
        <c:ser>
          <c:idx val="0"/>
          <c:order val="0"/>
          <c:tx>
            <c:strRef>
              <c:f>Sheet1!$B$1</c:f>
              <c:strCache>
                <c:ptCount val="1"/>
                <c:pt idx="0">
                  <c:v>Sykepleier</c:v>
                </c:pt>
              </c:strCache>
            </c:strRef>
          </c:tx>
          <c:spPr>
            <a:solidFill>
              <a:schemeClr val="accent1"/>
            </a:solidFill>
            <a:ln>
              <a:noFill/>
            </a:ln>
            <a:effectLst/>
          </c:spPr>
          <c:invertIfNegative val="0"/>
          <c:cat>
            <c:strRef>
              <c:f>Sheet1!$A$2:$A$5</c:f>
              <c:strCache>
                <c:ptCount val="4"/>
                <c:pt idx="0">
                  <c:v>Helse Bergen HF</c:v>
                </c:pt>
                <c:pt idx="1">
                  <c:v>Helse Fonna HF</c:v>
                </c:pt>
                <c:pt idx="2">
                  <c:v>Helse Førde HF</c:v>
                </c:pt>
                <c:pt idx="3">
                  <c:v>Helse Stavanger HF</c:v>
                </c:pt>
              </c:strCache>
            </c:strRef>
          </c:cat>
          <c:val>
            <c:numRef>
              <c:f>Sheet1!$B$2:$B$5</c:f>
              <c:numCache>
                <c:formatCode>_-"kr"\ * #\ ##0.00_-;\-"kr"\ * #\ ##0.00_-;_-"kr"\ * "-"??_-;_-@_-</c:formatCode>
                <c:ptCount val="4"/>
                <c:pt idx="0">
                  <c:v>215617</c:v>
                </c:pt>
                <c:pt idx="1">
                  <c:v>10455616</c:v>
                </c:pt>
                <c:pt idx="2">
                  <c:v>9977749</c:v>
                </c:pt>
                <c:pt idx="3">
                  <c:v>275988</c:v>
                </c:pt>
              </c:numCache>
            </c:numRef>
          </c:val>
          <c:extLst>
            <c:ext xmlns:c16="http://schemas.microsoft.com/office/drawing/2014/chart" uri="{C3380CC4-5D6E-409C-BE32-E72D297353CC}">
              <c16:uniqueId val="{00000000-418C-407E-BE76-F816B9AD04A5}"/>
            </c:ext>
          </c:extLst>
        </c:ser>
        <c:ser>
          <c:idx val="1"/>
          <c:order val="1"/>
          <c:tx>
            <c:strRef>
              <c:f>Sheet1!$C$1</c:f>
              <c:strCache>
                <c:ptCount val="1"/>
                <c:pt idx="0">
                  <c:v>Intensiv</c:v>
                </c:pt>
              </c:strCache>
            </c:strRef>
          </c:tx>
          <c:spPr>
            <a:solidFill>
              <a:schemeClr val="accent2"/>
            </a:solidFill>
            <a:ln>
              <a:noFill/>
            </a:ln>
            <a:effectLst/>
          </c:spPr>
          <c:invertIfNegative val="0"/>
          <c:cat>
            <c:strRef>
              <c:f>Sheet1!$A$2:$A$5</c:f>
              <c:strCache>
                <c:ptCount val="4"/>
                <c:pt idx="0">
                  <c:v>Helse Bergen HF</c:v>
                </c:pt>
                <c:pt idx="1">
                  <c:v>Helse Fonna HF</c:v>
                </c:pt>
                <c:pt idx="2">
                  <c:v>Helse Førde HF</c:v>
                </c:pt>
                <c:pt idx="3">
                  <c:v>Helse Stavanger HF</c:v>
                </c:pt>
              </c:strCache>
            </c:strRef>
          </c:cat>
          <c:val>
            <c:numRef>
              <c:f>Sheet1!$C$2:$C$5</c:f>
              <c:numCache>
                <c:formatCode>_-"kr"\ * #\ ##0.00_-;\-"kr"\ * #\ ##0.00_-;_-"kr"\ * "-"??_-;_-@_-</c:formatCode>
                <c:ptCount val="4"/>
                <c:pt idx="0">
                  <c:v>5539944</c:v>
                </c:pt>
                <c:pt idx="1">
                  <c:v>14626745</c:v>
                </c:pt>
                <c:pt idx="2">
                  <c:v>459125</c:v>
                </c:pt>
                <c:pt idx="3">
                  <c:v>6387029</c:v>
                </c:pt>
              </c:numCache>
            </c:numRef>
          </c:val>
          <c:extLst>
            <c:ext xmlns:c16="http://schemas.microsoft.com/office/drawing/2014/chart" uri="{C3380CC4-5D6E-409C-BE32-E72D297353CC}">
              <c16:uniqueId val="{00000001-418C-407E-BE76-F816B9AD04A5}"/>
            </c:ext>
          </c:extLst>
        </c:ser>
        <c:ser>
          <c:idx val="2"/>
          <c:order val="2"/>
          <c:tx>
            <c:strRef>
              <c:f>Sheet1!$D$1</c:f>
              <c:strCache>
                <c:ptCount val="1"/>
                <c:pt idx="0">
                  <c:v>Jordmor</c:v>
                </c:pt>
              </c:strCache>
            </c:strRef>
          </c:tx>
          <c:spPr>
            <a:solidFill>
              <a:schemeClr val="accent3"/>
            </a:solidFill>
            <a:ln>
              <a:noFill/>
            </a:ln>
            <a:effectLst/>
          </c:spPr>
          <c:invertIfNegative val="0"/>
          <c:cat>
            <c:strRef>
              <c:f>Sheet1!$A$2:$A$5</c:f>
              <c:strCache>
                <c:ptCount val="4"/>
                <c:pt idx="0">
                  <c:v>Helse Bergen HF</c:v>
                </c:pt>
                <c:pt idx="1">
                  <c:v>Helse Fonna HF</c:v>
                </c:pt>
                <c:pt idx="2">
                  <c:v>Helse Førde HF</c:v>
                </c:pt>
                <c:pt idx="3">
                  <c:v>Helse Stavanger HF</c:v>
                </c:pt>
              </c:strCache>
            </c:strRef>
          </c:cat>
          <c:val>
            <c:numRef>
              <c:f>Sheet1!$D$2:$D$5</c:f>
              <c:numCache>
                <c:formatCode>_-"kr"\ * #\ ##0.00_-;\-"kr"\ * #\ ##0.00_-;_-"kr"\ * "-"??_-;_-@_-</c:formatCode>
                <c:ptCount val="4"/>
                <c:pt idx="0">
                  <c:v>2348398</c:v>
                </c:pt>
                <c:pt idx="1">
                  <c:v>16834647</c:v>
                </c:pt>
                <c:pt idx="2">
                  <c:v>485678</c:v>
                </c:pt>
                <c:pt idx="3">
                  <c:v>17125171</c:v>
                </c:pt>
              </c:numCache>
            </c:numRef>
          </c:val>
          <c:extLst>
            <c:ext xmlns:c16="http://schemas.microsoft.com/office/drawing/2014/chart" uri="{C3380CC4-5D6E-409C-BE32-E72D297353CC}">
              <c16:uniqueId val="{00000002-418C-407E-BE76-F816B9AD04A5}"/>
            </c:ext>
          </c:extLst>
        </c:ser>
        <c:ser>
          <c:idx val="3"/>
          <c:order val="3"/>
          <c:tx>
            <c:strRef>
              <c:f>Sheet1!$E$1</c:f>
              <c:strCache>
                <c:ptCount val="1"/>
                <c:pt idx="0">
                  <c:v>Øvrige Spesialsykepleiere</c:v>
                </c:pt>
              </c:strCache>
            </c:strRef>
          </c:tx>
          <c:spPr>
            <a:solidFill>
              <a:schemeClr val="accent4"/>
            </a:solidFill>
            <a:ln>
              <a:noFill/>
            </a:ln>
            <a:effectLst/>
          </c:spPr>
          <c:invertIfNegative val="0"/>
          <c:cat>
            <c:strRef>
              <c:f>Sheet1!$A$2:$A$5</c:f>
              <c:strCache>
                <c:ptCount val="4"/>
                <c:pt idx="0">
                  <c:v>Helse Bergen HF</c:v>
                </c:pt>
                <c:pt idx="1">
                  <c:v>Helse Fonna HF</c:v>
                </c:pt>
                <c:pt idx="2">
                  <c:v>Helse Førde HF</c:v>
                </c:pt>
                <c:pt idx="3">
                  <c:v>Helse Stavanger HF</c:v>
                </c:pt>
              </c:strCache>
            </c:strRef>
          </c:cat>
          <c:val>
            <c:numRef>
              <c:f>Sheet1!$E$2:$E$5</c:f>
              <c:numCache>
                <c:formatCode>_-"kr"\ * #\ ##0.00_-;\-"kr"\ * #\ ##0.00_-;_-"kr"\ * "-"??_-;_-@_-</c:formatCode>
                <c:ptCount val="4"/>
                <c:pt idx="0">
                  <c:v>3001467</c:v>
                </c:pt>
                <c:pt idx="1">
                  <c:v>9914059</c:v>
                </c:pt>
                <c:pt idx="2">
                  <c:v>1673646</c:v>
                </c:pt>
                <c:pt idx="3">
                  <c:v>3687224</c:v>
                </c:pt>
              </c:numCache>
            </c:numRef>
          </c:val>
          <c:extLst>
            <c:ext xmlns:c16="http://schemas.microsoft.com/office/drawing/2014/chart" uri="{C3380CC4-5D6E-409C-BE32-E72D297353CC}">
              <c16:uniqueId val="{00000003-418C-407E-BE76-F816B9AD04A5}"/>
            </c:ext>
          </c:extLst>
        </c:ser>
        <c:dLbls>
          <c:showLegendKey val="0"/>
          <c:showVal val="0"/>
          <c:showCatName val="0"/>
          <c:showSerName val="0"/>
          <c:showPercent val="0"/>
          <c:showBubbleSize val="0"/>
        </c:dLbls>
        <c:gapWidth val="219"/>
        <c:overlap val="-27"/>
        <c:axId val="1731878992"/>
        <c:axId val="1731881488"/>
      </c:barChart>
      <c:catAx>
        <c:axId val="173187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731881488"/>
        <c:crosses val="autoZero"/>
        <c:auto val="1"/>
        <c:lblAlgn val="ctr"/>
        <c:lblOffset val="100"/>
        <c:noMultiLvlLbl val="0"/>
      </c:catAx>
      <c:valAx>
        <c:axId val="1731881488"/>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 #\ ##0.00_-;\-&quot;kr&quot;\ * #\ ##0.00_-;_-&quot;kr&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73187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dirty="0"/>
              <a:t>Totalforbruk</a:t>
            </a:r>
            <a:r>
              <a:rPr lang="nb-NO" baseline="0" dirty="0"/>
              <a:t>, fordelt på Regionale helseforetak. 2013-2021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Sheet1!$B$1</c:f>
              <c:strCache>
                <c:ptCount val="1"/>
                <c:pt idx="0">
                  <c:v>Helse Midt-Norge RHF</c:v>
                </c:pt>
              </c:strCache>
            </c:strRef>
          </c:tx>
          <c:spPr>
            <a:ln w="28575" cap="rnd">
              <a:solidFill>
                <a:schemeClr val="accent1"/>
              </a:solidFill>
              <a:round/>
            </a:ln>
            <a:effectLst/>
          </c:spPr>
          <c:marker>
            <c:symbol val="none"/>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Sheet1!$B$2:$B$10</c:f>
              <c:numCache>
                <c:formatCode>_("kr"* #,##0.00_);_("kr"* \(#,##0.00\);_("kr"* "-"??_);_(@_)</c:formatCode>
                <c:ptCount val="9"/>
                <c:pt idx="0">
                  <c:v>31775154</c:v>
                </c:pt>
                <c:pt idx="1">
                  <c:v>25930397</c:v>
                </c:pt>
                <c:pt idx="2">
                  <c:v>37970123</c:v>
                </c:pt>
                <c:pt idx="3">
                  <c:v>37984949</c:v>
                </c:pt>
                <c:pt idx="4">
                  <c:v>43448727</c:v>
                </c:pt>
                <c:pt idx="5">
                  <c:v>30153973</c:v>
                </c:pt>
                <c:pt idx="6">
                  <c:v>51047183</c:v>
                </c:pt>
                <c:pt idx="7" formatCode="&quot;kr&quot;#,##0_);[Red]\(&quot;kr&quot;#,##0\)">
                  <c:v>32815098</c:v>
                </c:pt>
                <c:pt idx="8">
                  <c:v>30798000</c:v>
                </c:pt>
              </c:numCache>
            </c:numRef>
          </c:val>
          <c:smooth val="0"/>
          <c:extLst>
            <c:ext xmlns:c16="http://schemas.microsoft.com/office/drawing/2014/chart" uri="{C3380CC4-5D6E-409C-BE32-E72D297353CC}">
              <c16:uniqueId val="{00000000-7238-4916-A9EE-F5CA402E3F3E}"/>
            </c:ext>
          </c:extLst>
        </c:ser>
        <c:ser>
          <c:idx val="1"/>
          <c:order val="1"/>
          <c:tx>
            <c:strRef>
              <c:f>Sheet1!$C$1</c:f>
              <c:strCache>
                <c:ptCount val="1"/>
                <c:pt idx="0">
                  <c:v>Helse Nord RHF</c:v>
                </c:pt>
              </c:strCache>
            </c:strRef>
          </c:tx>
          <c:spPr>
            <a:ln w="28575" cap="rnd">
              <a:solidFill>
                <a:schemeClr val="accent2"/>
              </a:solidFill>
              <a:round/>
            </a:ln>
            <a:effectLst/>
          </c:spPr>
          <c:marker>
            <c:symbol val="none"/>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Sheet1!$C$2:$C$10</c:f>
              <c:numCache>
                <c:formatCode>_("kr"* #,##0.00_);_("kr"* \(#,##0.00\);_("kr"* "-"??_);_(@_)</c:formatCode>
                <c:ptCount val="9"/>
                <c:pt idx="0">
                  <c:v>59563783</c:v>
                </c:pt>
                <c:pt idx="1">
                  <c:v>59428705</c:v>
                </c:pt>
                <c:pt idx="2">
                  <c:v>39548398</c:v>
                </c:pt>
                <c:pt idx="3">
                  <c:v>47364198</c:v>
                </c:pt>
                <c:pt idx="4">
                  <c:v>72505076</c:v>
                </c:pt>
                <c:pt idx="5">
                  <c:v>82758724</c:v>
                </c:pt>
                <c:pt idx="6">
                  <c:v>78833981</c:v>
                </c:pt>
                <c:pt idx="7" formatCode="&quot;kr&quot;#,##0_);[Red]\(&quot;kr&quot;#,##0\)">
                  <c:v>135667934</c:v>
                </c:pt>
                <c:pt idx="8">
                  <c:v>224549360</c:v>
                </c:pt>
              </c:numCache>
            </c:numRef>
          </c:val>
          <c:smooth val="0"/>
          <c:extLst>
            <c:ext xmlns:c16="http://schemas.microsoft.com/office/drawing/2014/chart" uri="{C3380CC4-5D6E-409C-BE32-E72D297353CC}">
              <c16:uniqueId val="{00000001-7238-4916-A9EE-F5CA402E3F3E}"/>
            </c:ext>
          </c:extLst>
        </c:ser>
        <c:ser>
          <c:idx val="2"/>
          <c:order val="2"/>
          <c:tx>
            <c:strRef>
              <c:f>Sheet1!$D$1</c:f>
              <c:strCache>
                <c:ptCount val="1"/>
                <c:pt idx="0">
                  <c:v>Helse Sør-Øst RHF</c:v>
                </c:pt>
              </c:strCache>
            </c:strRef>
          </c:tx>
          <c:spPr>
            <a:ln w="28575" cap="rnd">
              <a:solidFill>
                <a:schemeClr val="accent3"/>
              </a:solidFill>
              <a:round/>
            </a:ln>
            <a:effectLst/>
          </c:spPr>
          <c:marker>
            <c:symbol val="none"/>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Sheet1!$D$2:$D$10</c:f>
              <c:numCache>
                <c:formatCode>_("kr"* #,##0.00_);_("kr"* \(#,##0.00\);_("kr"* "-"??_);_(@_)</c:formatCode>
                <c:ptCount val="9"/>
                <c:pt idx="0">
                  <c:v>310152336</c:v>
                </c:pt>
                <c:pt idx="1">
                  <c:v>300491185</c:v>
                </c:pt>
                <c:pt idx="2">
                  <c:v>335127739</c:v>
                </c:pt>
                <c:pt idx="3">
                  <c:v>317537726</c:v>
                </c:pt>
                <c:pt idx="4">
                  <c:v>264648371</c:v>
                </c:pt>
                <c:pt idx="5">
                  <c:v>246556777</c:v>
                </c:pt>
                <c:pt idx="6">
                  <c:v>269772263</c:v>
                </c:pt>
                <c:pt idx="7" formatCode="&quot;kr&quot;#,##0_);[Red]\(&quot;kr&quot;#,##0\)">
                  <c:v>246297373</c:v>
                </c:pt>
                <c:pt idx="8">
                  <c:v>289352000</c:v>
                </c:pt>
              </c:numCache>
            </c:numRef>
          </c:val>
          <c:smooth val="0"/>
          <c:extLst>
            <c:ext xmlns:c16="http://schemas.microsoft.com/office/drawing/2014/chart" uri="{C3380CC4-5D6E-409C-BE32-E72D297353CC}">
              <c16:uniqueId val="{00000002-7238-4916-A9EE-F5CA402E3F3E}"/>
            </c:ext>
          </c:extLst>
        </c:ser>
        <c:ser>
          <c:idx val="3"/>
          <c:order val="3"/>
          <c:tx>
            <c:strRef>
              <c:f>Sheet1!$E$1</c:f>
              <c:strCache>
                <c:ptCount val="1"/>
                <c:pt idx="0">
                  <c:v>Helse Vest RHF</c:v>
                </c:pt>
              </c:strCache>
            </c:strRef>
          </c:tx>
          <c:spPr>
            <a:ln w="28575" cap="rnd">
              <a:solidFill>
                <a:schemeClr val="accent4"/>
              </a:solidFill>
              <a:round/>
            </a:ln>
            <a:effectLst/>
          </c:spPr>
          <c:marker>
            <c:symbol val="none"/>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Sheet1!$E$2:$E$10</c:f>
              <c:numCache>
                <c:formatCode>_("kr"* #,##0.00_);_("kr"* \(#,##0.00\);_("kr"* "-"??_);_(@_)</c:formatCode>
                <c:ptCount val="9"/>
                <c:pt idx="0">
                  <c:v>98648975</c:v>
                </c:pt>
                <c:pt idx="1">
                  <c:v>101806173</c:v>
                </c:pt>
                <c:pt idx="2">
                  <c:v>86703176</c:v>
                </c:pt>
                <c:pt idx="3">
                  <c:v>71592024</c:v>
                </c:pt>
                <c:pt idx="4">
                  <c:v>56185363</c:v>
                </c:pt>
                <c:pt idx="5">
                  <c:v>40311145</c:v>
                </c:pt>
                <c:pt idx="6">
                  <c:v>57034889</c:v>
                </c:pt>
                <c:pt idx="7" formatCode="&quot;kr&quot;#,##0_);[Red]\(&quot;kr&quot;#,##0\)">
                  <c:v>88863974</c:v>
                </c:pt>
                <c:pt idx="8">
                  <c:v>103008103</c:v>
                </c:pt>
              </c:numCache>
            </c:numRef>
          </c:val>
          <c:smooth val="0"/>
          <c:extLst>
            <c:ext xmlns:c16="http://schemas.microsoft.com/office/drawing/2014/chart" uri="{C3380CC4-5D6E-409C-BE32-E72D297353CC}">
              <c16:uniqueId val="{00000003-7238-4916-A9EE-F5CA402E3F3E}"/>
            </c:ext>
          </c:extLst>
        </c:ser>
        <c:dLbls>
          <c:showLegendKey val="0"/>
          <c:showVal val="0"/>
          <c:showCatName val="0"/>
          <c:showSerName val="0"/>
          <c:showPercent val="0"/>
          <c:showBubbleSize val="0"/>
        </c:dLbls>
        <c:smooth val="0"/>
        <c:axId val="646674088"/>
        <c:axId val="646670480"/>
      </c:lineChart>
      <c:catAx>
        <c:axId val="646674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46670480"/>
        <c:crosses val="autoZero"/>
        <c:auto val="1"/>
        <c:lblAlgn val="ctr"/>
        <c:lblOffset val="100"/>
        <c:noMultiLvlLbl val="0"/>
      </c:catAx>
      <c:valAx>
        <c:axId val="646670480"/>
        <c:scaling>
          <c:orientation val="minMax"/>
          <c:max val="360000000"/>
          <c:min val="0"/>
        </c:scaling>
        <c:delete val="0"/>
        <c:axPos val="l"/>
        <c:majorGridlines>
          <c:spPr>
            <a:ln w="9525" cap="flat" cmpd="sng" algn="ctr">
              <a:solidFill>
                <a:schemeClr val="tx1">
                  <a:lumMod val="15000"/>
                  <a:lumOff val="85000"/>
                </a:schemeClr>
              </a:solidFill>
              <a:round/>
            </a:ln>
            <a:effectLst/>
          </c:spPr>
        </c:majorGridlines>
        <c:numFmt formatCode="_(&quot;kr&quot;* #,##0_);_(&quot;kr&quot;* \(#,##0\);_(&quot;kr&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46674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dirty="0"/>
              <a:t>Kostnader</a:t>
            </a:r>
            <a:r>
              <a:rPr lang="nb-NO" baseline="0" dirty="0"/>
              <a:t> til </a:t>
            </a:r>
            <a:r>
              <a:rPr lang="nb-NO" baseline="0" dirty="0" err="1"/>
              <a:t>jordmorvikarer</a:t>
            </a:r>
            <a:r>
              <a:rPr lang="nb-NO" baseline="0" dirty="0"/>
              <a:t> for hvert av de regionale helseforetakene siden 2017</a:t>
            </a:r>
            <a:endParaRPr lang="nb-N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Sheet1!$B$1</c:f>
              <c:strCache>
                <c:ptCount val="1"/>
                <c:pt idx="0">
                  <c:v>Helse Midt-Norge RHF</c:v>
                </c:pt>
              </c:strCache>
            </c:strRef>
          </c:tx>
          <c:spPr>
            <a:ln w="28575" cap="rnd">
              <a:solidFill>
                <a:schemeClr val="accent1"/>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3.5</c:v>
                </c:pt>
                <c:pt idx="1">
                  <c:v>2.2000000000000002</c:v>
                </c:pt>
                <c:pt idx="2">
                  <c:v>9.9</c:v>
                </c:pt>
                <c:pt idx="3">
                  <c:v>7</c:v>
                </c:pt>
                <c:pt idx="4">
                  <c:v>13.6</c:v>
                </c:pt>
              </c:numCache>
            </c:numRef>
          </c:val>
          <c:smooth val="0"/>
          <c:extLst>
            <c:ext xmlns:c16="http://schemas.microsoft.com/office/drawing/2014/chart" uri="{C3380CC4-5D6E-409C-BE32-E72D297353CC}">
              <c16:uniqueId val="{00000000-B84E-46BB-8DDF-BB2E2AE55DD8}"/>
            </c:ext>
          </c:extLst>
        </c:ser>
        <c:ser>
          <c:idx val="1"/>
          <c:order val="1"/>
          <c:tx>
            <c:strRef>
              <c:f>Sheet1!$C$1</c:f>
              <c:strCache>
                <c:ptCount val="1"/>
                <c:pt idx="0">
                  <c:v>Helse Nord RHF</c:v>
                </c:pt>
              </c:strCache>
            </c:strRef>
          </c:tx>
          <c:spPr>
            <a:ln w="28575" cap="rnd">
              <a:solidFill>
                <a:schemeClr val="accent2"/>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Sheet1!$C$2:$C$6</c:f>
              <c:numCache>
                <c:formatCode>General</c:formatCode>
                <c:ptCount val="5"/>
                <c:pt idx="0">
                  <c:v>6.1</c:v>
                </c:pt>
                <c:pt idx="1">
                  <c:v>3.3</c:v>
                </c:pt>
                <c:pt idx="2">
                  <c:v>2.9</c:v>
                </c:pt>
                <c:pt idx="3">
                  <c:v>5.7</c:v>
                </c:pt>
                <c:pt idx="4">
                  <c:v>6.6</c:v>
                </c:pt>
              </c:numCache>
            </c:numRef>
          </c:val>
          <c:smooth val="0"/>
          <c:extLst>
            <c:ext xmlns:c16="http://schemas.microsoft.com/office/drawing/2014/chart" uri="{C3380CC4-5D6E-409C-BE32-E72D297353CC}">
              <c16:uniqueId val="{00000001-B84E-46BB-8DDF-BB2E2AE55DD8}"/>
            </c:ext>
          </c:extLst>
        </c:ser>
        <c:ser>
          <c:idx val="2"/>
          <c:order val="2"/>
          <c:tx>
            <c:strRef>
              <c:f>Sheet1!$D$1</c:f>
              <c:strCache>
                <c:ptCount val="1"/>
                <c:pt idx="0">
                  <c:v>Helse Sør-Øst RHF</c:v>
                </c:pt>
              </c:strCache>
            </c:strRef>
          </c:tx>
          <c:spPr>
            <a:ln w="28575" cap="rnd">
              <a:solidFill>
                <a:schemeClr val="accent3"/>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Sheet1!$D$2:$D$6</c:f>
              <c:numCache>
                <c:formatCode>General</c:formatCode>
                <c:ptCount val="5"/>
                <c:pt idx="0">
                  <c:v>16.3</c:v>
                </c:pt>
                <c:pt idx="1">
                  <c:v>14.2</c:v>
                </c:pt>
                <c:pt idx="2">
                  <c:v>21.3</c:v>
                </c:pt>
                <c:pt idx="3">
                  <c:v>24.9</c:v>
                </c:pt>
                <c:pt idx="4">
                  <c:v>18.8</c:v>
                </c:pt>
              </c:numCache>
            </c:numRef>
          </c:val>
          <c:smooth val="0"/>
          <c:extLst>
            <c:ext xmlns:c16="http://schemas.microsoft.com/office/drawing/2014/chart" uri="{C3380CC4-5D6E-409C-BE32-E72D297353CC}">
              <c16:uniqueId val="{00000002-B84E-46BB-8DDF-BB2E2AE55DD8}"/>
            </c:ext>
          </c:extLst>
        </c:ser>
        <c:ser>
          <c:idx val="3"/>
          <c:order val="3"/>
          <c:tx>
            <c:strRef>
              <c:f>Sheet1!$E$1</c:f>
              <c:strCache>
                <c:ptCount val="1"/>
                <c:pt idx="0">
                  <c:v>Helse Vest RHF</c:v>
                </c:pt>
              </c:strCache>
            </c:strRef>
          </c:tx>
          <c:spPr>
            <a:ln w="28575" cap="rnd">
              <a:solidFill>
                <a:schemeClr val="accent4"/>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Sheet1!$E$2:$E$6</c:f>
              <c:numCache>
                <c:formatCode>General</c:formatCode>
                <c:ptCount val="5"/>
                <c:pt idx="0">
                  <c:v>17.399999999999999</c:v>
                </c:pt>
                <c:pt idx="1">
                  <c:v>13.1</c:v>
                </c:pt>
                <c:pt idx="2">
                  <c:v>14.6</c:v>
                </c:pt>
                <c:pt idx="3">
                  <c:v>24</c:v>
                </c:pt>
                <c:pt idx="4">
                  <c:v>36.799999999999997</c:v>
                </c:pt>
              </c:numCache>
            </c:numRef>
          </c:val>
          <c:smooth val="0"/>
          <c:extLst>
            <c:ext xmlns:c16="http://schemas.microsoft.com/office/drawing/2014/chart" uri="{C3380CC4-5D6E-409C-BE32-E72D297353CC}">
              <c16:uniqueId val="{00000003-B84E-46BB-8DDF-BB2E2AE55DD8}"/>
            </c:ext>
          </c:extLst>
        </c:ser>
        <c:dLbls>
          <c:showLegendKey val="0"/>
          <c:showVal val="0"/>
          <c:showCatName val="0"/>
          <c:showSerName val="0"/>
          <c:showPercent val="0"/>
          <c:showBubbleSize val="0"/>
        </c:dLbls>
        <c:smooth val="0"/>
        <c:axId val="1179540527"/>
        <c:axId val="1179549679"/>
      </c:lineChart>
      <c:catAx>
        <c:axId val="1179540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179549679"/>
        <c:crosses val="autoZero"/>
        <c:auto val="1"/>
        <c:lblAlgn val="ctr"/>
        <c:lblOffset val="100"/>
        <c:noMultiLvlLbl val="0"/>
      </c:catAx>
      <c:valAx>
        <c:axId val="1179549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b-NO" dirty="0"/>
                  <a:t>Millioner kroner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179540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Vekst i bruk av vikartjenester i kommunene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3749670329081862"/>
          <c:y val="9.8074229119095274E-2"/>
          <c:w val="0.82023105314960632"/>
          <c:h val="0.76814869782549844"/>
        </c:manualLayout>
      </c:layout>
      <c:lineChart>
        <c:grouping val="standard"/>
        <c:varyColors val="0"/>
        <c:ser>
          <c:idx val="0"/>
          <c:order val="0"/>
          <c:tx>
            <c:strRef>
              <c:f>Sheet1!$A$2</c:f>
              <c:strCache>
                <c:ptCount val="1"/>
                <c:pt idx="0">
                  <c:v>Kostnader til vikarbruk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Sheet1!$B$2:$K$2</c:f>
              <c:numCache>
                <c:formatCode>_-"kr"\ * #\ ##0.00_-;\-"kr"\ * #\ ##0.00_-;_-"kr"\ * "-"??_-;_-@_-</c:formatCode>
                <c:ptCount val="10"/>
                <c:pt idx="0">
                  <c:v>599242696.57000005</c:v>
                </c:pt>
                <c:pt idx="1">
                  <c:v>819509377.57999969</c:v>
                </c:pt>
                <c:pt idx="2">
                  <c:v>860488275.1500001</c:v>
                </c:pt>
                <c:pt idx="3">
                  <c:v>877432426.71000016</c:v>
                </c:pt>
                <c:pt idx="4">
                  <c:v>837911342.53000009</c:v>
                </c:pt>
                <c:pt idx="5">
                  <c:v>1003050621</c:v>
                </c:pt>
                <c:pt idx="6">
                  <c:v>1112337860</c:v>
                </c:pt>
                <c:pt idx="7">
                  <c:v>1178872229</c:v>
                </c:pt>
                <c:pt idx="8">
                  <c:v>1200305771.6700001</c:v>
                </c:pt>
                <c:pt idx="9">
                  <c:v>1756650441.690001</c:v>
                </c:pt>
              </c:numCache>
            </c:numRef>
          </c:val>
          <c:smooth val="0"/>
          <c:extLst>
            <c:ext xmlns:c16="http://schemas.microsoft.com/office/drawing/2014/chart" uri="{C3380CC4-5D6E-409C-BE32-E72D297353CC}">
              <c16:uniqueId val="{00000001-7141-48FD-81DD-12320200DF37}"/>
            </c:ext>
          </c:extLst>
        </c:ser>
        <c:dLbls>
          <c:showLegendKey val="0"/>
          <c:showVal val="0"/>
          <c:showCatName val="0"/>
          <c:showSerName val="0"/>
          <c:showPercent val="0"/>
          <c:showBubbleSize val="0"/>
        </c:dLbls>
        <c:marker val="1"/>
        <c:smooth val="0"/>
        <c:axId val="800525343"/>
        <c:axId val="800524095"/>
        <c:extLst/>
      </c:lineChart>
      <c:catAx>
        <c:axId val="80052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00524095"/>
        <c:crosses val="autoZero"/>
        <c:auto val="1"/>
        <c:lblAlgn val="ctr"/>
        <c:lblOffset val="100"/>
        <c:noMultiLvlLbl val="0"/>
      </c:catAx>
      <c:valAx>
        <c:axId val="800524095"/>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00525343"/>
        <c:crosses val="autoZero"/>
        <c:crossBetween val="midCat"/>
        <c:dispUnits>
          <c:builtInUnit val="millions"/>
          <c:dispUnitsLbl>
            <c:layout>
              <c:manualLayout>
                <c:xMode val="edge"/>
                <c:yMode val="edge"/>
                <c:x val="1.8342756008712683E-3"/>
                <c:y val="4.740234790356064E-2"/>
              </c:manualLayout>
            </c:layout>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Millioner kroner</a:t>
                  </a:r>
                </a:p>
              </c:rich>
            </c:tx>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Kostnader til sykepleiervikarer etter helseforetak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1"/>
            </a:solidFill>
            <a:ln>
              <a:noFill/>
            </a:ln>
            <a:effectLst/>
          </c:spPr>
          <c:invertIfNegative val="0"/>
          <c:cat>
            <c:strRef>
              <c:f>Sheet2!$A$2:$A$20</c:f>
              <c:strCache>
                <c:ptCount val="19"/>
                <c:pt idx="0">
                  <c:v>Olo Universitetssykehus HF</c:v>
                </c:pt>
                <c:pt idx="1">
                  <c:v>Nordlandssykehuset HF</c:v>
                </c:pt>
                <c:pt idx="2">
                  <c:v>Universitetssykehuset Nord-Norge HF</c:v>
                </c:pt>
                <c:pt idx="3">
                  <c:v>Akershus Universitetssykehus HF</c:v>
                </c:pt>
                <c:pt idx="4">
                  <c:v>Vestre Viken HF</c:v>
                </c:pt>
                <c:pt idx="5">
                  <c:v>Finnmarkssykehuset HF</c:v>
                </c:pt>
                <c:pt idx="6">
                  <c:v>Helgelandssykehuset HF</c:v>
                </c:pt>
                <c:pt idx="7">
                  <c:v>Helse Møre og Romsdal HF</c:v>
                </c:pt>
                <c:pt idx="8">
                  <c:v>Sykehuset i Vestfold HF</c:v>
                </c:pt>
                <c:pt idx="9">
                  <c:v>St. Olavs Hospital HF</c:v>
                </c:pt>
                <c:pt idx="10">
                  <c:v>Sørlandet sykehus HF</c:v>
                </c:pt>
                <c:pt idx="11">
                  <c:v>Sykehuset Telemark HF</c:v>
                </c:pt>
                <c:pt idx="12">
                  <c:v>Sykehuset Østfold HF</c:v>
                </c:pt>
                <c:pt idx="13">
                  <c:v>Sykehuset Innlandet HF</c:v>
                </c:pt>
                <c:pt idx="14">
                  <c:v>Helse Nord-Trøndelag HF</c:v>
                </c:pt>
                <c:pt idx="15">
                  <c:v>Helse Bergen HF</c:v>
                </c:pt>
                <c:pt idx="16">
                  <c:v>Helse Fonna HF</c:v>
                </c:pt>
                <c:pt idx="17">
                  <c:v>Helse Førde HF</c:v>
                </c:pt>
                <c:pt idx="18">
                  <c:v>Helse Stavanger HF</c:v>
                </c:pt>
              </c:strCache>
            </c:strRef>
          </c:cat>
          <c:val>
            <c:numRef>
              <c:f>Sheet2!$B$2:$B$20</c:f>
              <c:numCache>
                <c:formatCode>_("kr"* #,##0.00_);_("kr"* \(#,##0.00\);_("kr"* "-"??_);_(@_)</c:formatCode>
                <c:ptCount val="19"/>
                <c:pt idx="0">
                  <c:v>27845000</c:v>
                </c:pt>
                <c:pt idx="1">
                  <c:v>50024903</c:v>
                </c:pt>
                <c:pt idx="2">
                  <c:v>21370412</c:v>
                </c:pt>
                <c:pt idx="3">
                  <c:v>19664000</c:v>
                </c:pt>
                <c:pt idx="4">
                  <c:v>17572000</c:v>
                </c:pt>
                <c:pt idx="5">
                  <c:v>4436328</c:v>
                </c:pt>
                <c:pt idx="6">
                  <c:v>6884136</c:v>
                </c:pt>
                <c:pt idx="7">
                  <c:v>168000</c:v>
                </c:pt>
                <c:pt idx="8">
                  <c:v>5881000</c:v>
                </c:pt>
                <c:pt idx="9">
                  <c:v>2541000</c:v>
                </c:pt>
                <c:pt idx="10">
                  <c:v>1524000</c:v>
                </c:pt>
                <c:pt idx="11">
                  <c:v>897000</c:v>
                </c:pt>
                <c:pt idx="12">
                  <c:v>1219000</c:v>
                </c:pt>
                <c:pt idx="13">
                  <c:v>791000</c:v>
                </c:pt>
                <c:pt idx="14">
                  <c:v>0</c:v>
                </c:pt>
                <c:pt idx="15">
                  <c:v>215617</c:v>
                </c:pt>
                <c:pt idx="16">
                  <c:v>10455616</c:v>
                </c:pt>
                <c:pt idx="17">
                  <c:v>9977749</c:v>
                </c:pt>
                <c:pt idx="18">
                  <c:v>275988</c:v>
                </c:pt>
              </c:numCache>
            </c:numRef>
          </c:val>
          <c:extLst>
            <c:ext xmlns:c16="http://schemas.microsoft.com/office/drawing/2014/chart" uri="{C3380CC4-5D6E-409C-BE32-E72D297353CC}">
              <c16:uniqueId val="{00000000-AB9E-4455-A965-E0AEE1C738A9}"/>
            </c:ext>
          </c:extLst>
        </c:ser>
        <c:dLbls>
          <c:showLegendKey val="0"/>
          <c:showVal val="0"/>
          <c:showCatName val="0"/>
          <c:showSerName val="0"/>
          <c:showPercent val="0"/>
          <c:showBubbleSize val="0"/>
        </c:dLbls>
        <c:gapWidth val="219"/>
        <c:overlap val="-27"/>
        <c:axId val="1085953760"/>
        <c:axId val="400255008"/>
      </c:barChart>
      <c:catAx>
        <c:axId val="108595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00255008"/>
        <c:crosses val="autoZero"/>
        <c:auto val="1"/>
        <c:lblAlgn val="ctr"/>
        <c:lblOffset val="100"/>
        <c:noMultiLvlLbl val="0"/>
      </c:catAx>
      <c:valAx>
        <c:axId val="400255008"/>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8595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v>Kostnader til intenstivsykepleiere etter helseforetak</c:v>
          </c:tx>
          <c:spPr>
            <a:solidFill>
              <a:schemeClr val="accent1"/>
            </a:solidFill>
            <a:ln>
              <a:noFill/>
            </a:ln>
            <a:effectLst/>
          </c:spPr>
          <c:invertIfNegative val="0"/>
          <c:cat>
            <c:strRef>
              <c:f>Sheet2!$A$2:$A$20</c:f>
              <c:strCache>
                <c:ptCount val="19"/>
                <c:pt idx="0">
                  <c:v>Olo Universitetssykehus HF</c:v>
                </c:pt>
                <c:pt idx="1">
                  <c:v>Nordlandssykehuset HF</c:v>
                </c:pt>
                <c:pt idx="2">
                  <c:v>Universitetssykehuset Nord-Norge HF</c:v>
                </c:pt>
                <c:pt idx="3">
                  <c:v>Akershus Universitetssykehus HF</c:v>
                </c:pt>
                <c:pt idx="4">
                  <c:v>Vestre Viken HF</c:v>
                </c:pt>
                <c:pt idx="5">
                  <c:v>Finnmarkssykehuset HF</c:v>
                </c:pt>
                <c:pt idx="6">
                  <c:v>Helgelandssykehuset HF</c:v>
                </c:pt>
                <c:pt idx="7">
                  <c:v>Helse Møre og Romsdal HF</c:v>
                </c:pt>
                <c:pt idx="8">
                  <c:v>Sykehuset i Vestfold HF</c:v>
                </c:pt>
                <c:pt idx="9">
                  <c:v>St. Olavs Hospital HF</c:v>
                </c:pt>
                <c:pt idx="10">
                  <c:v>Sørlandet sykehus HF</c:v>
                </c:pt>
                <c:pt idx="11">
                  <c:v>Sykehuset Telemark HF</c:v>
                </c:pt>
                <c:pt idx="12">
                  <c:v>Sykehuset Østfold HF</c:v>
                </c:pt>
                <c:pt idx="13">
                  <c:v>Sykehuset Innlandet HF</c:v>
                </c:pt>
                <c:pt idx="14">
                  <c:v>Helse Nord-Trøndelag HF</c:v>
                </c:pt>
                <c:pt idx="15">
                  <c:v>Helse Bergen HF</c:v>
                </c:pt>
                <c:pt idx="16">
                  <c:v>Helse Fonna HF</c:v>
                </c:pt>
                <c:pt idx="17">
                  <c:v>Helse Førde HF</c:v>
                </c:pt>
                <c:pt idx="18">
                  <c:v>Helse Stavanger HF</c:v>
                </c:pt>
              </c:strCache>
            </c:strRef>
          </c:cat>
          <c:val>
            <c:numRef>
              <c:f>Sheet2!$C$2:$C$20</c:f>
              <c:numCache>
                <c:formatCode>_("kr"* #,##0.00_);_("kr"* \(#,##0.00\);_("kr"* "-"??_);_(@_)</c:formatCode>
                <c:ptCount val="19"/>
                <c:pt idx="0">
                  <c:v>54253000</c:v>
                </c:pt>
                <c:pt idx="1">
                  <c:v>19927435</c:v>
                </c:pt>
                <c:pt idx="2">
                  <c:v>53748230</c:v>
                </c:pt>
                <c:pt idx="3">
                  <c:v>15470000</c:v>
                </c:pt>
                <c:pt idx="4">
                  <c:v>7340000</c:v>
                </c:pt>
                <c:pt idx="5">
                  <c:v>15243463</c:v>
                </c:pt>
                <c:pt idx="6">
                  <c:v>4405951</c:v>
                </c:pt>
                <c:pt idx="7">
                  <c:v>5341000</c:v>
                </c:pt>
                <c:pt idx="8">
                  <c:v>7844000</c:v>
                </c:pt>
                <c:pt idx="9">
                  <c:v>9161000</c:v>
                </c:pt>
                <c:pt idx="10">
                  <c:v>4854000</c:v>
                </c:pt>
                <c:pt idx="11">
                  <c:v>1937000</c:v>
                </c:pt>
                <c:pt idx="12">
                  <c:v>569000</c:v>
                </c:pt>
                <c:pt idx="13">
                  <c:v>82000</c:v>
                </c:pt>
                <c:pt idx="14">
                  <c:v>0</c:v>
                </c:pt>
                <c:pt idx="15">
                  <c:v>5539944</c:v>
                </c:pt>
                <c:pt idx="16">
                  <c:v>14626745</c:v>
                </c:pt>
                <c:pt idx="17">
                  <c:v>459125</c:v>
                </c:pt>
                <c:pt idx="18">
                  <c:v>6387029</c:v>
                </c:pt>
              </c:numCache>
            </c:numRef>
          </c:val>
          <c:extLst>
            <c:ext xmlns:c16="http://schemas.microsoft.com/office/drawing/2014/chart" uri="{C3380CC4-5D6E-409C-BE32-E72D297353CC}">
              <c16:uniqueId val="{00000000-80B2-45D7-9CE4-70C652DEA3E6}"/>
            </c:ext>
          </c:extLst>
        </c:ser>
        <c:dLbls>
          <c:showLegendKey val="0"/>
          <c:showVal val="0"/>
          <c:showCatName val="0"/>
          <c:showSerName val="0"/>
          <c:showPercent val="0"/>
          <c:showBubbleSize val="0"/>
        </c:dLbls>
        <c:gapWidth val="219"/>
        <c:overlap val="-27"/>
        <c:axId val="1178184112"/>
        <c:axId val="1178181616"/>
      </c:barChart>
      <c:catAx>
        <c:axId val="117818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78181616"/>
        <c:crosses val="autoZero"/>
        <c:auto val="1"/>
        <c:lblAlgn val="ctr"/>
        <c:lblOffset val="100"/>
        <c:noMultiLvlLbl val="0"/>
      </c:catAx>
      <c:valAx>
        <c:axId val="1178181616"/>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7818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v>Kostnader til jordmorvikarer etter helseforetak</c:v>
          </c:tx>
          <c:spPr>
            <a:solidFill>
              <a:schemeClr val="accent1"/>
            </a:solidFill>
            <a:ln>
              <a:noFill/>
            </a:ln>
            <a:effectLst/>
          </c:spPr>
          <c:invertIfNegative val="0"/>
          <c:cat>
            <c:strRef>
              <c:f>Sheet2!$A$2:$A$20</c:f>
              <c:strCache>
                <c:ptCount val="19"/>
                <c:pt idx="0">
                  <c:v>Olo Universitetssykehus HF</c:v>
                </c:pt>
                <c:pt idx="1">
                  <c:v>Nordlandssykehuset HF</c:v>
                </c:pt>
                <c:pt idx="2">
                  <c:v>Universitetssykehuset Nord-Norge HF</c:v>
                </c:pt>
                <c:pt idx="3">
                  <c:v>Akershus Universitetssykehus HF</c:v>
                </c:pt>
                <c:pt idx="4">
                  <c:v>Vestre Viken HF</c:v>
                </c:pt>
                <c:pt idx="5">
                  <c:v>Finnmarkssykehuset HF</c:v>
                </c:pt>
                <c:pt idx="6">
                  <c:v>Helgelandssykehuset HF</c:v>
                </c:pt>
                <c:pt idx="7">
                  <c:v>Helse Møre og Romsdal HF</c:v>
                </c:pt>
                <c:pt idx="8">
                  <c:v>Sykehuset i Vestfold HF</c:v>
                </c:pt>
                <c:pt idx="9">
                  <c:v>St. Olavs Hospital HF</c:v>
                </c:pt>
                <c:pt idx="10">
                  <c:v>Sørlandet sykehus HF</c:v>
                </c:pt>
                <c:pt idx="11">
                  <c:v>Sykehuset Telemark HF</c:v>
                </c:pt>
                <c:pt idx="12">
                  <c:v>Sykehuset Østfold HF</c:v>
                </c:pt>
                <c:pt idx="13">
                  <c:v>Sykehuset Innlandet HF</c:v>
                </c:pt>
                <c:pt idx="14">
                  <c:v>Helse Nord-Trøndelag HF</c:v>
                </c:pt>
                <c:pt idx="15">
                  <c:v>Helse Bergen HF</c:v>
                </c:pt>
                <c:pt idx="16">
                  <c:v>Helse Fonna HF</c:v>
                </c:pt>
                <c:pt idx="17">
                  <c:v>Helse Førde HF</c:v>
                </c:pt>
                <c:pt idx="18">
                  <c:v>Helse Stavanger HF</c:v>
                </c:pt>
              </c:strCache>
            </c:strRef>
          </c:cat>
          <c:val>
            <c:numRef>
              <c:f>Sheet2!$D$2:$D$20</c:f>
              <c:numCache>
                <c:formatCode>_("kr"* #,##0.00_);_("kr"* \(#,##0.00\);_("kr"* "-"??_);_(@_)</c:formatCode>
                <c:ptCount val="19"/>
                <c:pt idx="0">
                  <c:v>10755000</c:v>
                </c:pt>
                <c:pt idx="1">
                  <c:v>92105</c:v>
                </c:pt>
                <c:pt idx="2">
                  <c:v>1832147</c:v>
                </c:pt>
                <c:pt idx="3">
                  <c:v>4396000</c:v>
                </c:pt>
                <c:pt idx="4">
                  <c:v>1121000</c:v>
                </c:pt>
                <c:pt idx="5">
                  <c:v>2806544</c:v>
                </c:pt>
                <c:pt idx="6">
                  <c:v>1906983</c:v>
                </c:pt>
                <c:pt idx="7">
                  <c:v>11301000</c:v>
                </c:pt>
                <c:pt idx="8">
                  <c:v>0</c:v>
                </c:pt>
                <c:pt idx="9">
                  <c:v>2171000</c:v>
                </c:pt>
                <c:pt idx="10">
                  <c:v>1182000</c:v>
                </c:pt>
                <c:pt idx="11">
                  <c:v>0</c:v>
                </c:pt>
                <c:pt idx="12">
                  <c:v>666000</c:v>
                </c:pt>
                <c:pt idx="13">
                  <c:v>713000</c:v>
                </c:pt>
                <c:pt idx="14">
                  <c:v>115000</c:v>
                </c:pt>
                <c:pt idx="15">
                  <c:v>2348398</c:v>
                </c:pt>
                <c:pt idx="16">
                  <c:v>16834647</c:v>
                </c:pt>
                <c:pt idx="17">
                  <c:v>485678</c:v>
                </c:pt>
                <c:pt idx="18">
                  <c:v>17125171</c:v>
                </c:pt>
              </c:numCache>
            </c:numRef>
          </c:val>
          <c:extLst>
            <c:ext xmlns:c16="http://schemas.microsoft.com/office/drawing/2014/chart" uri="{C3380CC4-5D6E-409C-BE32-E72D297353CC}">
              <c16:uniqueId val="{00000000-E9F6-452A-B381-6088AF6F6B08}"/>
            </c:ext>
          </c:extLst>
        </c:ser>
        <c:dLbls>
          <c:showLegendKey val="0"/>
          <c:showVal val="0"/>
          <c:showCatName val="0"/>
          <c:showSerName val="0"/>
          <c:showPercent val="0"/>
          <c:showBubbleSize val="0"/>
        </c:dLbls>
        <c:gapWidth val="219"/>
        <c:overlap val="-27"/>
        <c:axId val="1205201008"/>
        <c:axId val="1205198096"/>
      </c:barChart>
      <c:catAx>
        <c:axId val="120520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05198096"/>
        <c:crosses val="autoZero"/>
        <c:auto val="1"/>
        <c:lblAlgn val="ctr"/>
        <c:lblOffset val="100"/>
        <c:noMultiLvlLbl val="0"/>
      </c:catAx>
      <c:valAx>
        <c:axId val="1205198096"/>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05201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v>Kostnader til øvrikve spesialsykepleiere etter helseforetak</c:v>
          </c:tx>
          <c:spPr>
            <a:solidFill>
              <a:schemeClr val="accent1"/>
            </a:solidFill>
            <a:ln>
              <a:noFill/>
            </a:ln>
            <a:effectLst/>
          </c:spPr>
          <c:invertIfNegative val="0"/>
          <c:cat>
            <c:strRef>
              <c:f>Sheet2!$A$2:$A$20</c:f>
              <c:strCache>
                <c:ptCount val="19"/>
                <c:pt idx="0">
                  <c:v>Olo Universitetssykehus HF</c:v>
                </c:pt>
                <c:pt idx="1">
                  <c:v>Nordlandssykehuset HF</c:v>
                </c:pt>
                <c:pt idx="2">
                  <c:v>Universitetssykehuset Nord-Norge HF</c:v>
                </c:pt>
                <c:pt idx="3">
                  <c:v>Akershus Universitetssykehus HF</c:v>
                </c:pt>
                <c:pt idx="4">
                  <c:v>Vestre Viken HF</c:v>
                </c:pt>
                <c:pt idx="5">
                  <c:v>Finnmarkssykehuset HF</c:v>
                </c:pt>
                <c:pt idx="6">
                  <c:v>Helgelandssykehuset HF</c:v>
                </c:pt>
                <c:pt idx="7">
                  <c:v>Helse Møre og Romsdal HF</c:v>
                </c:pt>
                <c:pt idx="8">
                  <c:v>Sykehuset i Vestfold HF</c:v>
                </c:pt>
                <c:pt idx="9">
                  <c:v>St. Olavs Hospital HF</c:v>
                </c:pt>
                <c:pt idx="10">
                  <c:v>Sørlandet sykehus HF</c:v>
                </c:pt>
                <c:pt idx="11">
                  <c:v>Sykehuset Telemark HF</c:v>
                </c:pt>
                <c:pt idx="12">
                  <c:v>Sykehuset Østfold HF</c:v>
                </c:pt>
                <c:pt idx="13">
                  <c:v>Sykehuset Innlandet HF</c:v>
                </c:pt>
                <c:pt idx="14">
                  <c:v>Helse Nord-Trøndelag HF</c:v>
                </c:pt>
                <c:pt idx="15">
                  <c:v>Helse Bergen HF</c:v>
                </c:pt>
                <c:pt idx="16">
                  <c:v>Helse Fonna HF</c:v>
                </c:pt>
                <c:pt idx="17">
                  <c:v>Helse Førde HF</c:v>
                </c:pt>
                <c:pt idx="18">
                  <c:v>Helse Stavanger HF</c:v>
                </c:pt>
              </c:strCache>
            </c:strRef>
          </c:cat>
          <c:val>
            <c:numRef>
              <c:f>Sheet2!$E$2:$E$20</c:f>
              <c:numCache>
                <c:formatCode>_("kr"* #,##0.00_);_("kr"* \(#,##0.00\);_("kr"* "-"??_);_(@_)</c:formatCode>
                <c:ptCount val="19"/>
                <c:pt idx="0">
                  <c:v>70926000</c:v>
                </c:pt>
                <c:pt idx="1">
                  <c:v>20606157</c:v>
                </c:pt>
                <c:pt idx="2">
                  <c:v>11303467</c:v>
                </c:pt>
                <c:pt idx="3">
                  <c:v>9801000</c:v>
                </c:pt>
                <c:pt idx="4">
                  <c:v>11990000</c:v>
                </c:pt>
                <c:pt idx="5">
                  <c:v>5408808</c:v>
                </c:pt>
                <c:pt idx="6">
                  <c:v>4552291</c:v>
                </c:pt>
                <c:pt idx="7">
                  <c:v>0</c:v>
                </c:pt>
                <c:pt idx="8">
                  <c:v>1855000</c:v>
                </c:pt>
                <c:pt idx="9">
                  <c:v>0</c:v>
                </c:pt>
                <c:pt idx="10">
                  <c:v>4785000</c:v>
                </c:pt>
                <c:pt idx="11">
                  <c:v>2787000</c:v>
                </c:pt>
                <c:pt idx="12">
                  <c:v>300000</c:v>
                </c:pt>
                <c:pt idx="13">
                  <c:v>333000</c:v>
                </c:pt>
                <c:pt idx="14">
                  <c:v>0</c:v>
                </c:pt>
                <c:pt idx="15">
                  <c:v>3001467</c:v>
                </c:pt>
                <c:pt idx="16">
                  <c:v>9914059</c:v>
                </c:pt>
                <c:pt idx="17">
                  <c:v>1673646</c:v>
                </c:pt>
                <c:pt idx="18">
                  <c:v>3687224</c:v>
                </c:pt>
              </c:numCache>
            </c:numRef>
          </c:val>
          <c:extLst>
            <c:ext xmlns:c16="http://schemas.microsoft.com/office/drawing/2014/chart" uri="{C3380CC4-5D6E-409C-BE32-E72D297353CC}">
              <c16:uniqueId val="{00000000-338F-41E4-94BD-4CF78A4AEA5E}"/>
            </c:ext>
          </c:extLst>
        </c:ser>
        <c:dLbls>
          <c:showLegendKey val="0"/>
          <c:showVal val="0"/>
          <c:showCatName val="0"/>
          <c:showSerName val="0"/>
          <c:showPercent val="0"/>
          <c:showBubbleSize val="0"/>
        </c:dLbls>
        <c:gapWidth val="219"/>
        <c:overlap val="-27"/>
        <c:axId val="1172467344"/>
        <c:axId val="1172469840"/>
      </c:barChart>
      <c:catAx>
        <c:axId val="117246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72469840"/>
        <c:crosses val="autoZero"/>
        <c:auto val="1"/>
        <c:lblAlgn val="ctr"/>
        <c:lblOffset val="100"/>
        <c:noMultiLvlLbl val="0"/>
      </c:catAx>
      <c:valAx>
        <c:axId val="1172469840"/>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7246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v>Kostnader til alle typer vikarer etter helseforetak</c:v>
          </c:tx>
          <c:spPr>
            <a:solidFill>
              <a:schemeClr val="accent1"/>
            </a:solidFill>
            <a:ln>
              <a:noFill/>
            </a:ln>
            <a:effectLst/>
          </c:spPr>
          <c:invertIfNegative val="0"/>
          <c:cat>
            <c:strRef>
              <c:f>Sheet2!$A$2:$A$20</c:f>
              <c:strCache>
                <c:ptCount val="19"/>
                <c:pt idx="0">
                  <c:v>Olo Universitetssykehus HF</c:v>
                </c:pt>
                <c:pt idx="1">
                  <c:v>Nordlandssykehuset HF</c:v>
                </c:pt>
                <c:pt idx="2">
                  <c:v>Universitetssykehuset Nord-Norge HF</c:v>
                </c:pt>
                <c:pt idx="3">
                  <c:v>Akershus Universitetssykehus HF</c:v>
                </c:pt>
                <c:pt idx="4">
                  <c:v>Vestre Viken HF</c:v>
                </c:pt>
                <c:pt idx="5">
                  <c:v>Finnmarkssykehuset HF</c:v>
                </c:pt>
                <c:pt idx="6">
                  <c:v>Helgelandssykehuset HF</c:v>
                </c:pt>
                <c:pt idx="7">
                  <c:v>Helse Møre og Romsdal HF</c:v>
                </c:pt>
                <c:pt idx="8">
                  <c:v>Sykehuset i Vestfold HF</c:v>
                </c:pt>
                <c:pt idx="9">
                  <c:v>St. Olavs Hospital HF</c:v>
                </c:pt>
                <c:pt idx="10">
                  <c:v>Sørlandet sykehus HF</c:v>
                </c:pt>
                <c:pt idx="11">
                  <c:v>Sykehuset Telemark HF</c:v>
                </c:pt>
                <c:pt idx="12">
                  <c:v>Sykehuset Østfold HF</c:v>
                </c:pt>
                <c:pt idx="13">
                  <c:v>Sykehuset Innlandet HF</c:v>
                </c:pt>
                <c:pt idx="14">
                  <c:v>Helse Nord-Trøndelag HF</c:v>
                </c:pt>
                <c:pt idx="15">
                  <c:v>Helse Bergen HF</c:v>
                </c:pt>
                <c:pt idx="16">
                  <c:v>Helse Fonna HF</c:v>
                </c:pt>
                <c:pt idx="17">
                  <c:v>Helse Førde HF</c:v>
                </c:pt>
                <c:pt idx="18">
                  <c:v>Helse Stavanger HF</c:v>
                </c:pt>
              </c:strCache>
            </c:strRef>
          </c:cat>
          <c:val>
            <c:numRef>
              <c:f>Sheet2!$F$2:$F$20</c:f>
              <c:numCache>
                <c:formatCode>_("kr"* #,##0.00_);_("kr"* \(#,##0.00\);_("kr"* "-"??_);_(@_)</c:formatCode>
                <c:ptCount val="19"/>
                <c:pt idx="0">
                  <c:v>163779000</c:v>
                </c:pt>
                <c:pt idx="1">
                  <c:v>90650600</c:v>
                </c:pt>
                <c:pt idx="2">
                  <c:v>88254256</c:v>
                </c:pt>
                <c:pt idx="3">
                  <c:v>49331000</c:v>
                </c:pt>
                <c:pt idx="4">
                  <c:v>38023000</c:v>
                </c:pt>
                <c:pt idx="5">
                  <c:v>27895143</c:v>
                </c:pt>
                <c:pt idx="6">
                  <c:v>17749361</c:v>
                </c:pt>
                <c:pt idx="7">
                  <c:v>16810000</c:v>
                </c:pt>
                <c:pt idx="8">
                  <c:v>15580000</c:v>
                </c:pt>
                <c:pt idx="9">
                  <c:v>13873000</c:v>
                </c:pt>
                <c:pt idx="10">
                  <c:v>12345000</c:v>
                </c:pt>
                <c:pt idx="11">
                  <c:v>5621000</c:v>
                </c:pt>
                <c:pt idx="12">
                  <c:v>2754000</c:v>
                </c:pt>
                <c:pt idx="13">
                  <c:v>1919000</c:v>
                </c:pt>
                <c:pt idx="14">
                  <c:v>115000</c:v>
                </c:pt>
                <c:pt idx="15">
                  <c:v>11105426</c:v>
                </c:pt>
                <c:pt idx="16">
                  <c:v>51831067</c:v>
                </c:pt>
                <c:pt idx="17">
                  <c:v>12596198</c:v>
                </c:pt>
                <c:pt idx="18">
                  <c:v>27475412</c:v>
                </c:pt>
              </c:numCache>
            </c:numRef>
          </c:val>
          <c:extLst>
            <c:ext xmlns:c16="http://schemas.microsoft.com/office/drawing/2014/chart" uri="{C3380CC4-5D6E-409C-BE32-E72D297353CC}">
              <c16:uniqueId val="{00000000-999B-4B01-9756-5398D8266F75}"/>
            </c:ext>
          </c:extLst>
        </c:ser>
        <c:dLbls>
          <c:showLegendKey val="0"/>
          <c:showVal val="0"/>
          <c:showCatName val="0"/>
          <c:showSerName val="0"/>
          <c:showPercent val="0"/>
          <c:showBubbleSize val="0"/>
        </c:dLbls>
        <c:gapWidth val="219"/>
        <c:overlap val="-27"/>
        <c:axId val="676764496"/>
        <c:axId val="676748688"/>
      </c:barChart>
      <c:catAx>
        <c:axId val="67676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6748688"/>
        <c:crosses val="autoZero"/>
        <c:auto val="1"/>
        <c:lblAlgn val="ctr"/>
        <c:lblOffset val="100"/>
        <c:noMultiLvlLbl val="0"/>
      </c:catAx>
      <c:valAx>
        <c:axId val="676748688"/>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6764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a:t>Utgifter helseforetakene samlet har knyttet til vikartjenester fra 2013 til 2021</a:t>
            </a:r>
          </a:p>
        </c:rich>
      </c:tx>
      <c:layout>
        <c:manualLayout>
          <c:xMode val="edge"/>
          <c:yMode val="edge"/>
          <c:x val="0.13087499999999999"/>
          <c:y val="1.171874927911237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Sheet1!$A$2</c:f>
              <c:strCache>
                <c:ptCount val="1"/>
                <c:pt idx="0">
                  <c:v>Utgifter HF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Sheet1!$B$1:$J$1</c:f>
              <c:strCache>
                <c:ptCount val="9"/>
                <c:pt idx="0">
                  <c:v>2013</c:v>
                </c:pt>
                <c:pt idx="1">
                  <c:v>2014</c:v>
                </c:pt>
                <c:pt idx="2">
                  <c:v>2015</c:v>
                </c:pt>
                <c:pt idx="3">
                  <c:v>2016</c:v>
                </c:pt>
                <c:pt idx="4">
                  <c:v>2017</c:v>
                </c:pt>
                <c:pt idx="5">
                  <c:v>2018</c:v>
                </c:pt>
                <c:pt idx="6">
                  <c:v>2019</c:v>
                </c:pt>
                <c:pt idx="7">
                  <c:v>2020</c:v>
                </c:pt>
                <c:pt idx="8">
                  <c:v>2021</c:v>
                </c:pt>
              </c:strCache>
            </c:strRef>
          </c:cat>
          <c:val>
            <c:numRef>
              <c:f>Sheet1!$B$2:$J$2</c:f>
              <c:numCache>
                <c:formatCode>General</c:formatCode>
                <c:ptCount val="9"/>
                <c:pt idx="0">
                  <c:v>500.1</c:v>
                </c:pt>
                <c:pt idx="1">
                  <c:v>487.6</c:v>
                </c:pt>
                <c:pt idx="2">
                  <c:v>499.3</c:v>
                </c:pt>
                <c:pt idx="3">
                  <c:v>474.4</c:v>
                </c:pt>
                <c:pt idx="4">
                  <c:v>436.8</c:v>
                </c:pt>
                <c:pt idx="5">
                  <c:v>399.8</c:v>
                </c:pt>
                <c:pt idx="6">
                  <c:v>456.6</c:v>
                </c:pt>
                <c:pt idx="7">
                  <c:v>502</c:v>
                </c:pt>
                <c:pt idx="8">
                  <c:v>647.70000000000005</c:v>
                </c:pt>
              </c:numCache>
            </c:numRef>
          </c:val>
          <c:smooth val="0"/>
          <c:extLst>
            <c:ext xmlns:c16="http://schemas.microsoft.com/office/drawing/2014/chart" uri="{C3380CC4-5D6E-409C-BE32-E72D297353CC}">
              <c16:uniqueId val="{00000000-D2AC-41F5-A5C6-1D7F8277D0FC}"/>
            </c:ext>
          </c:extLst>
        </c:ser>
        <c:dLbls>
          <c:showLegendKey val="0"/>
          <c:showVal val="0"/>
          <c:showCatName val="0"/>
          <c:showSerName val="0"/>
          <c:showPercent val="0"/>
          <c:showBubbleSize val="0"/>
        </c:dLbls>
        <c:marker val="1"/>
        <c:smooth val="0"/>
        <c:axId val="339626480"/>
        <c:axId val="339623152"/>
      </c:lineChart>
      <c:catAx>
        <c:axId val="3396264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b-NO"/>
                  <a:t>År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39623152"/>
        <c:crosses val="autoZero"/>
        <c:auto val="1"/>
        <c:lblAlgn val="ctr"/>
        <c:lblOffset val="100"/>
        <c:noMultiLvlLbl val="0"/>
      </c:catAx>
      <c:valAx>
        <c:axId val="339623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b-NO"/>
                  <a:t>Millioner kroner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3962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Vekst</a:t>
            </a:r>
            <a:r>
              <a:rPr lang="en-US" baseline="0" dirty="0"/>
              <a:t> i bruk av </a:t>
            </a:r>
            <a:r>
              <a:rPr lang="en-US" baseline="0" dirty="0" err="1"/>
              <a:t>vikartjenester</a:t>
            </a:r>
            <a:r>
              <a:rPr lang="en-US" baseline="0" dirty="0"/>
              <a:t> i </a:t>
            </a:r>
            <a:r>
              <a:rPr lang="en-US" baseline="0" dirty="0" err="1"/>
              <a:t>kommunene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6258144685039372"/>
          <c:y val="9.8074304990507788E-2"/>
          <c:w val="0.82023105314960632"/>
          <c:h val="0.76814869782549844"/>
        </c:manualLayout>
      </c:layout>
      <c:lineChart>
        <c:grouping val="standard"/>
        <c:varyColors val="0"/>
        <c:ser>
          <c:idx val="0"/>
          <c:order val="0"/>
          <c:tx>
            <c:strRef>
              <c:f>Sheet1!$A$2</c:f>
              <c:strCache>
                <c:ptCount val="1"/>
                <c:pt idx="0">
                  <c:v>Kostnader til vikarbruk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Sheet1!$B$2:$K$2</c:f>
              <c:numCache>
                <c:formatCode>_-"kr"\ * #\ ##0.00_-;\-"kr"\ * #\ ##0.00_-;_-"kr"\ * "-"??_-;_-@_-</c:formatCode>
                <c:ptCount val="10"/>
                <c:pt idx="0">
                  <c:v>741674707.5583905</c:v>
                </c:pt>
                <c:pt idx="1">
                  <c:v>993433737.64498532</c:v>
                </c:pt>
                <c:pt idx="2">
                  <c:v>1021654829.4699749</c:v>
                </c:pt>
                <c:pt idx="3">
                  <c:v>1019346931.0370828</c:v>
                </c:pt>
                <c:pt idx="4">
                  <c:v>940515720.28747332</c:v>
                </c:pt>
                <c:pt idx="5">
                  <c:v>1104883929.3009083</c:v>
                </c:pt>
                <c:pt idx="6">
                  <c:v>1191893387.2084384</c:v>
                </c:pt>
                <c:pt idx="7">
                  <c:v>1235994482.856195</c:v>
                </c:pt>
                <c:pt idx="8">
                  <c:v>1242316473.6784499</c:v>
                </c:pt>
                <c:pt idx="9">
                  <c:v>1756650441.690001</c:v>
                </c:pt>
              </c:numCache>
            </c:numRef>
          </c:val>
          <c:smooth val="0"/>
          <c:extLst>
            <c:ext xmlns:c16="http://schemas.microsoft.com/office/drawing/2014/chart" uri="{C3380CC4-5D6E-409C-BE32-E72D297353CC}">
              <c16:uniqueId val="{00000000-E036-41E0-B575-C6FCCD8C757B}"/>
            </c:ext>
          </c:extLst>
        </c:ser>
        <c:dLbls>
          <c:showLegendKey val="0"/>
          <c:showVal val="0"/>
          <c:showCatName val="0"/>
          <c:showSerName val="0"/>
          <c:showPercent val="0"/>
          <c:showBubbleSize val="0"/>
        </c:dLbls>
        <c:marker val="1"/>
        <c:smooth val="0"/>
        <c:axId val="800525343"/>
        <c:axId val="800524095"/>
        <c:extLst/>
      </c:lineChart>
      <c:catAx>
        <c:axId val="80052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00524095"/>
        <c:crosses val="autoZero"/>
        <c:auto val="1"/>
        <c:lblAlgn val="ctr"/>
        <c:lblOffset val="100"/>
        <c:noMultiLvlLbl val="0"/>
      </c:catAx>
      <c:valAx>
        <c:axId val="800524095"/>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in"/>
        <c:minorTickMark val="out"/>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00525343"/>
        <c:crosses val="autoZero"/>
        <c:crossBetween val="midCat"/>
        <c:dispUnits>
          <c:builtInUnit val="millions"/>
          <c:dispUnitsLbl>
            <c:layout>
              <c:manualLayout>
                <c:xMode val="edge"/>
                <c:yMode val="edge"/>
                <c:x val="1.8342756008712683E-3"/>
                <c:y val="4.740234790356064E-2"/>
              </c:manualLayout>
            </c:layout>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err="1"/>
                    <a:t>Millioner</a:t>
                  </a:r>
                  <a:r>
                    <a:rPr lang="en-US" baseline="0" dirty="0"/>
                    <a:t> kroner</a:t>
                  </a:r>
                  <a:endParaRPr lang="en-US" dirty="0"/>
                </a:p>
              </c:rich>
            </c:tx>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dirty="0"/>
              <a:t>Antall avtalte sykepleierårsverk i kommunene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0824940263851847"/>
          <c:y val="9.7782882051373879E-2"/>
          <c:w val="0.85347238633251932"/>
          <c:h val="0.78054981953554836"/>
        </c:manualLayout>
      </c:layout>
      <c:lineChart>
        <c:grouping val="standard"/>
        <c:varyColors val="0"/>
        <c:ser>
          <c:idx val="0"/>
          <c:order val="0"/>
          <c:tx>
            <c:v>Antall årsverk i kommunene</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Beregninger!$Q$8:$Z$8</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'Antall årsverk i kommunene'!$B$360:$K$360</c:f>
              <c:numCache>
                <c:formatCode>0.0</c:formatCode>
                <c:ptCount val="10"/>
                <c:pt idx="0">
                  <c:v>28007.599999999995</c:v>
                </c:pt>
                <c:pt idx="1">
                  <c:v>28877.900000000009</c:v>
                </c:pt>
                <c:pt idx="2">
                  <c:v>29619.3</c:v>
                </c:pt>
                <c:pt idx="3">
                  <c:v>30753.900000000012</c:v>
                </c:pt>
                <c:pt idx="4">
                  <c:v>31984.700000000019</c:v>
                </c:pt>
                <c:pt idx="5">
                  <c:v>33392.600000000006</c:v>
                </c:pt>
                <c:pt idx="6">
                  <c:v>34401.9</c:v>
                </c:pt>
                <c:pt idx="7">
                  <c:v>35270.999999999993</c:v>
                </c:pt>
                <c:pt idx="8">
                  <c:v>36486.39999999998</c:v>
                </c:pt>
                <c:pt idx="9">
                  <c:v>36981.500000000022</c:v>
                </c:pt>
              </c:numCache>
            </c:numRef>
          </c:val>
          <c:smooth val="0"/>
          <c:extLst>
            <c:ext xmlns:c16="http://schemas.microsoft.com/office/drawing/2014/chart" uri="{C3380CC4-5D6E-409C-BE32-E72D297353CC}">
              <c16:uniqueId val="{00000001-70C3-41DC-B19E-C4D247553D41}"/>
            </c:ext>
          </c:extLst>
        </c:ser>
        <c:dLbls>
          <c:showLegendKey val="0"/>
          <c:showVal val="0"/>
          <c:showCatName val="0"/>
          <c:showSerName val="0"/>
          <c:showPercent val="0"/>
          <c:showBubbleSize val="0"/>
        </c:dLbls>
        <c:marker val="1"/>
        <c:smooth val="0"/>
        <c:axId val="784783424"/>
        <c:axId val="784786376"/>
      </c:lineChart>
      <c:catAx>
        <c:axId val="78478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84786376"/>
        <c:crosses val="autoZero"/>
        <c:auto val="1"/>
        <c:lblAlgn val="ctr"/>
        <c:lblOffset val="100"/>
        <c:noMultiLvlLbl val="0"/>
      </c:catAx>
      <c:valAx>
        <c:axId val="784786376"/>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84783424"/>
        <c:crosses val="autoZero"/>
        <c:crossBetween val="between"/>
      </c:valAx>
      <c:spPr>
        <a:noFill/>
        <a:ln>
          <a:noFill/>
        </a:ln>
        <a:effectLst/>
      </c:spPr>
    </c:plotArea>
    <c:legend>
      <c:legendPos val="r"/>
      <c:layout>
        <c:manualLayout>
          <c:xMode val="edge"/>
          <c:yMode val="edge"/>
          <c:x val="4.4673448641916962E-2"/>
          <c:y val="0.9327738682722152"/>
          <c:w val="0.34047916455667715"/>
          <c:h val="4.37147535168140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Relativ</a:t>
            </a:r>
            <a:r>
              <a:rPr lang="en-US" baseline="0" dirty="0"/>
              <a:t> </a:t>
            </a:r>
            <a:r>
              <a:rPr lang="en-US" baseline="0" dirty="0" err="1"/>
              <a:t>vekst</a:t>
            </a:r>
            <a:r>
              <a:rPr lang="en-US" baseline="0" dirty="0"/>
              <a:t> </a:t>
            </a:r>
            <a:r>
              <a:rPr lang="en-US" baseline="0" dirty="0" err="1"/>
              <a:t>på</a:t>
            </a:r>
            <a:r>
              <a:rPr lang="en-US" baseline="0" dirty="0"/>
              <a:t> </a:t>
            </a:r>
            <a:r>
              <a:rPr lang="en-US" baseline="0" dirty="0" err="1"/>
              <a:t>vikartjenester</a:t>
            </a:r>
            <a:r>
              <a:rPr lang="en-US" baseline="0" dirty="0"/>
              <a:t> </a:t>
            </a:r>
            <a:r>
              <a:rPr lang="en-US" baseline="0" dirty="0" err="1"/>
              <a:t>og</a:t>
            </a:r>
            <a:r>
              <a:rPr lang="en-US" baseline="0" dirty="0"/>
              <a:t> </a:t>
            </a:r>
            <a:r>
              <a:rPr lang="en-US" baseline="0" dirty="0" err="1"/>
              <a:t>antall</a:t>
            </a:r>
            <a:r>
              <a:rPr lang="en-US" baseline="0" dirty="0"/>
              <a:t> </a:t>
            </a:r>
            <a:r>
              <a:rPr lang="en-US" baseline="0" dirty="0" err="1"/>
              <a:t>årsverk</a:t>
            </a:r>
            <a:endParaRPr lang="en-US" baseline="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5210010178842587"/>
          <c:y val="0.16299063215735615"/>
          <c:w val="0.70781889701550327"/>
          <c:h val="0.66078717401775267"/>
        </c:manualLayout>
      </c:layout>
      <c:lineChart>
        <c:grouping val="standard"/>
        <c:varyColors val="0"/>
        <c:ser>
          <c:idx val="0"/>
          <c:order val="0"/>
          <c:tx>
            <c:strRef>
              <c:f>Sheet1!$A$2</c:f>
              <c:strCache>
                <c:ptCount val="1"/>
                <c:pt idx="0">
                  <c:v>Kostnader til vikarbruk (inflasjonsjustert)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Sheet1!$B$2:$K$2</c:f>
              <c:numCache>
                <c:formatCode>_("kr"* #,##0.00_);_("kr"* \(#,##0.00\);_("kr"* "-"??_);_(@_)</c:formatCode>
                <c:ptCount val="10"/>
                <c:pt idx="0">
                  <c:v>741674707.5583905</c:v>
                </c:pt>
                <c:pt idx="1">
                  <c:v>993433737.64498532</c:v>
                </c:pt>
                <c:pt idx="2">
                  <c:v>1021654829.4699749</c:v>
                </c:pt>
                <c:pt idx="3">
                  <c:v>1019346931.0370828</c:v>
                </c:pt>
                <c:pt idx="4">
                  <c:v>940515720.28747332</c:v>
                </c:pt>
                <c:pt idx="5">
                  <c:v>1104883929.3009083</c:v>
                </c:pt>
                <c:pt idx="6">
                  <c:v>1191893387.2084384</c:v>
                </c:pt>
                <c:pt idx="7">
                  <c:v>1235994482.856195</c:v>
                </c:pt>
                <c:pt idx="8">
                  <c:v>1242316473.6784499</c:v>
                </c:pt>
                <c:pt idx="9">
                  <c:v>1756650441.690001</c:v>
                </c:pt>
              </c:numCache>
            </c:numRef>
          </c:val>
          <c:smooth val="0"/>
          <c:extLst>
            <c:ext xmlns:c16="http://schemas.microsoft.com/office/drawing/2014/chart" uri="{C3380CC4-5D6E-409C-BE32-E72D297353CC}">
              <c16:uniqueId val="{00000001-C3FC-4E4D-8D2D-C855C0CABEF4}"/>
            </c:ext>
          </c:extLst>
        </c:ser>
        <c:dLbls>
          <c:showLegendKey val="0"/>
          <c:showVal val="0"/>
          <c:showCatName val="0"/>
          <c:showSerName val="0"/>
          <c:showPercent val="0"/>
          <c:showBubbleSize val="0"/>
        </c:dLbls>
        <c:marker val="1"/>
        <c:smooth val="0"/>
        <c:axId val="800525343"/>
        <c:axId val="800524095"/>
        <c:extLst/>
      </c:lineChart>
      <c:lineChart>
        <c:grouping val="standard"/>
        <c:varyColors val="0"/>
        <c:ser>
          <c:idx val="1"/>
          <c:order val="1"/>
          <c:tx>
            <c:strRef>
              <c:f>Sheet1!$A$3</c:f>
              <c:strCache>
                <c:ptCount val="1"/>
                <c:pt idx="0">
                  <c:v>Årsverk sykepleiere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Sheet1!$B$3:$K$3</c:f>
              <c:numCache>
                <c:formatCode>0.0</c:formatCode>
                <c:ptCount val="10"/>
                <c:pt idx="0">
                  <c:v>27700.999999999993</c:v>
                </c:pt>
                <c:pt idx="1">
                  <c:v>28563.600000000009</c:v>
                </c:pt>
                <c:pt idx="2">
                  <c:v>29292.2</c:v>
                </c:pt>
                <c:pt idx="3">
                  <c:v>30415.700000000015</c:v>
                </c:pt>
                <c:pt idx="4">
                  <c:v>31633.000000000018</c:v>
                </c:pt>
                <c:pt idx="5">
                  <c:v>33013.900000000023</c:v>
                </c:pt>
                <c:pt idx="6">
                  <c:v>34024.300000000003</c:v>
                </c:pt>
                <c:pt idx="7">
                  <c:v>34893.499999999985</c:v>
                </c:pt>
                <c:pt idx="8">
                  <c:v>36101.599999999977</c:v>
                </c:pt>
                <c:pt idx="9">
                  <c:v>36595.800000000017</c:v>
                </c:pt>
              </c:numCache>
            </c:numRef>
          </c:val>
          <c:smooth val="0"/>
          <c:extLst>
            <c:ext xmlns:c16="http://schemas.microsoft.com/office/drawing/2014/chart" uri="{C3380CC4-5D6E-409C-BE32-E72D297353CC}">
              <c16:uniqueId val="{00000004-C3FC-4E4D-8D2D-C855C0CABEF4}"/>
            </c:ext>
          </c:extLst>
        </c:ser>
        <c:dLbls>
          <c:showLegendKey val="0"/>
          <c:showVal val="0"/>
          <c:showCatName val="0"/>
          <c:showSerName val="0"/>
          <c:showPercent val="0"/>
          <c:showBubbleSize val="0"/>
        </c:dLbls>
        <c:marker val="1"/>
        <c:smooth val="0"/>
        <c:axId val="796323967"/>
        <c:axId val="796322719"/>
      </c:lineChart>
      <c:catAx>
        <c:axId val="80052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00524095"/>
        <c:crosses val="autoZero"/>
        <c:auto val="1"/>
        <c:lblAlgn val="ctr"/>
        <c:lblOffset val="100"/>
        <c:noMultiLvlLbl val="0"/>
      </c:catAx>
      <c:valAx>
        <c:axId val="8005240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b-NO" dirty="0"/>
                  <a:t>Millioner kroner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title>
        <c:numFmt formatCode="#,##0_ ;[Red]\-#,##0\ " sourceLinked="0"/>
        <c:majorTickMark val="in"/>
        <c:minorTickMark val="out"/>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00525343"/>
        <c:crosses val="autoZero"/>
        <c:crossBetween val="midCat"/>
        <c:dispUnits>
          <c:builtInUnit val="millions"/>
        </c:dispUnits>
      </c:valAx>
      <c:valAx>
        <c:axId val="796322719"/>
        <c:scaling>
          <c:orientation val="minMax"/>
          <c:max val="68000"/>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b-NO" dirty="0"/>
                  <a:t>Årsverk</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96323967"/>
        <c:crosses val="max"/>
        <c:crossBetween val="between"/>
      </c:valAx>
      <c:catAx>
        <c:axId val="796323967"/>
        <c:scaling>
          <c:orientation val="minMax"/>
        </c:scaling>
        <c:delete val="1"/>
        <c:axPos val="b"/>
        <c:numFmt formatCode="General" sourceLinked="1"/>
        <c:majorTickMark val="out"/>
        <c:minorTickMark val="none"/>
        <c:tickLblPos val="nextTo"/>
        <c:crossAx val="796322719"/>
        <c:crosses val="autoZero"/>
        <c:auto val="1"/>
        <c:lblAlgn val="ctr"/>
        <c:lblOffset val="100"/>
        <c:noMultiLvlLbl val="0"/>
      </c:catAx>
      <c:spPr>
        <a:noFill/>
        <a:ln>
          <a:noFill/>
        </a:ln>
        <a:effectLst/>
      </c:spPr>
    </c:plotArea>
    <c:legend>
      <c:legendPos val="r"/>
      <c:layout>
        <c:manualLayout>
          <c:xMode val="edge"/>
          <c:yMode val="edge"/>
          <c:x val="4.5836465645636079E-2"/>
          <c:y val="0.88745239897376416"/>
          <c:w val="0.90465258158548023"/>
          <c:h val="0.101742831585259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dirty="0"/>
              <a:t>De 10 kommunene med høyest kostnad til vikarbyrå per innbygger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7119069086018004"/>
          <c:y val="0.10577334350589065"/>
          <c:w val="0.77680752626502281"/>
          <c:h val="0.82293276704967611"/>
        </c:manualLayout>
      </c:layout>
      <c:barChart>
        <c:barDir val="bar"/>
        <c:grouping val="clustered"/>
        <c:varyColors val="0"/>
        <c:ser>
          <c:idx val="0"/>
          <c:order val="0"/>
          <c:tx>
            <c:strRef>
              <c:f>Sheet1!$A$2</c:f>
              <c:strCache>
                <c:ptCount val="1"/>
                <c:pt idx="0">
                  <c:v>1573 Smøla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Kostnad per innbygger</c:v>
                </c:pt>
              </c:strCache>
            </c:strRef>
          </c:cat>
          <c:val>
            <c:numRef>
              <c:f>Sheet1!$B$2</c:f>
              <c:numCache>
                <c:formatCode>_("kr"* #,##0.00_);_("kr"* \(#,##0.00\);_("kr"* "-"??_);_(@_)</c:formatCode>
                <c:ptCount val="1"/>
                <c:pt idx="0">
                  <c:v>4392.8045112781956</c:v>
                </c:pt>
              </c:numCache>
            </c:numRef>
          </c:val>
          <c:extLst>
            <c:ext xmlns:c16="http://schemas.microsoft.com/office/drawing/2014/chart" uri="{C3380CC4-5D6E-409C-BE32-E72D297353CC}">
              <c16:uniqueId val="{00000000-FC7F-4D3C-AC45-D3EB68B86FE7}"/>
            </c:ext>
          </c:extLst>
        </c:ser>
        <c:ser>
          <c:idx val="1"/>
          <c:order val="1"/>
          <c:tx>
            <c:strRef>
              <c:f>Sheet1!$A$3</c:f>
              <c:strCache>
                <c:ptCount val="1"/>
                <c:pt idx="0">
                  <c:v>3011 Hvaler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Kostnad per innbygger</c:v>
                </c:pt>
              </c:strCache>
            </c:strRef>
          </c:cat>
          <c:val>
            <c:numRef>
              <c:f>Sheet1!$B$3</c:f>
              <c:numCache>
                <c:formatCode>_("kr"* #,##0.00_);_("kr"* \(#,##0.00\);_("kr"* "-"??_);_(@_)</c:formatCode>
                <c:ptCount val="1"/>
                <c:pt idx="0">
                  <c:v>4416.7944184064763</c:v>
                </c:pt>
              </c:numCache>
            </c:numRef>
          </c:val>
          <c:extLst>
            <c:ext xmlns:c16="http://schemas.microsoft.com/office/drawing/2014/chart" uri="{C3380CC4-5D6E-409C-BE32-E72D297353CC}">
              <c16:uniqueId val="{00000003-FC7F-4D3C-AC45-D3EB68B86FE7}"/>
            </c:ext>
          </c:extLst>
        </c:ser>
        <c:ser>
          <c:idx val="2"/>
          <c:order val="2"/>
          <c:tx>
            <c:strRef>
              <c:f>Sheet1!$A$4</c:f>
              <c:strCache>
                <c:ptCount val="1"/>
                <c:pt idx="0">
                  <c:v>5432 Loppa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Kostnad per innbygger</c:v>
                </c:pt>
              </c:strCache>
            </c:strRef>
          </c:cat>
          <c:val>
            <c:numRef>
              <c:f>Sheet1!$B$4</c:f>
              <c:numCache>
                <c:formatCode>_("kr"* #,##0.00_);_("kr"* \(#,##0.00\);_("kr"* "-"??_);_(@_)</c:formatCode>
                <c:ptCount val="1"/>
                <c:pt idx="0">
                  <c:v>5214.3495930232566</c:v>
                </c:pt>
              </c:numCache>
            </c:numRef>
          </c:val>
          <c:extLst>
            <c:ext xmlns:c16="http://schemas.microsoft.com/office/drawing/2014/chart" uri="{C3380CC4-5D6E-409C-BE32-E72D297353CC}">
              <c16:uniqueId val="{00000004-FC7F-4D3C-AC45-D3EB68B86FE7}"/>
            </c:ext>
          </c:extLst>
        </c:ser>
        <c:ser>
          <c:idx val="3"/>
          <c:order val="3"/>
          <c:tx>
            <c:strRef>
              <c:f>Sheet1!$A$5</c:f>
              <c:strCache>
                <c:ptCount val="1"/>
                <c:pt idx="0">
                  <c:v>4639 Vik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Kostnad per innbygger</c:v>
                </c:pt>
              </c:strCache>
            </c:strRef>
          </c:cat>
          <c:val>
            <c:numRef>
              <c:f>Sheet1!$B$5</c:f>
              <c:numCache>
                <c:formatCode>_("kr"* #,##0.00_);_("kr"* \(#,##0.00\);_("kr"* "-"??_);_(@_)</c:formatCode>
                <c:ptCount val="1"/>
                <c:pt idx="0">
                  <c:v>5429.5047874377633</c:v>
                </c:pt>
              </c:numCache>
            </c:numRef>
          </c:val>
          <c:extLst>
            <c:ext xmlns:c16="http://schemas.microsoft.com/office/drawing/2014/chart" uri="{C3380CC4-5D6E-409C-BE32-E72D297353CC}">
              <c16:uniqueId val="{00000005-FC7F-4D3C-AC45-D3EB68B86FE7}"/>
            </c:ext>
          </c:extLst>
        </c:ser>
        <c:ser>
          <c:idx val="4"/>
          <c:order val="4"/>
          <c:tx>
            <c:strRef>
              <c:f>Sheet1!$A$6</c:f>
              <c:strCache>
                <c:ptCount val="1"/>
                <c:pt idx="0">
                  <c:v>4637 Hyllestad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Kostnad per innbygger</c:v>
                </c:pt>
              </c:strCache>
            </c:strRef>
          </c:cat>
          <c:val>
            <c:numRef>
              <c:f>Sheet1!$B$6</c:f>
              <c:numCache>
                <c:formatCode>_("kr"* #,##0.00_);_("kr"* \(#,##0.00\);_("kr"* "-"??_);_(@_)</c:formatCode>
                <c:ptCount val="1"/>
                <c:pt idx="0">
                  <c:v>5499.1120710973728</c:v>
                </c:pt>
              </c:numCache>
            </c:numRef>
          </c:val>
          <c:extLst>
            <c:ext xmlns:c16="http://schemas.microsoft.com/office/drawing/2014/chart" uri="{C3380CC4-5D6E-409C-BE32-E72D297353CC}">
              <c16:uniqueId val="{00000006-FC7F-4D3C-AC45-D3EB68B86FE7}"/>
            </c:ext>
          </c:extLst>
        </c:ser>
        <c:ser>
          <c:idx val="5"/>
          <c:order val="5"/>
          <c:tx>
            <c:strRef>
              <c:f>Sheet1!$A$7</c:f>
              <c:strCache>
                <c:ptCount val="1"/>
                <c:pt idx="0">
                  <c:v>1816 Vevelstad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Kostnad per innbygger</c:v>
                </c:pt>
              </c:strCache>
            </c:strRef>
          </c:cat>
          <c:val>
            <c:numRef>
              <c:f>Sheet1!$B$7</c:f>
              <c:numCache>
                <c:formatCode>_("kr"* #,##0.00_);_("kr"* \(#,##0.00\);_("kr"* "-"??_);_(@_)</c:formatCode>
                <c:ptCount val="1"/>
                <c:pt idx="0">
                  <c:v>5847.0967741935483</c:v>
                </c:pt>
              </c:numCache>
            </c:numRef>
          </c:val>
          <c:extLst>
            <c:ext xmlns:c16="http://schemas.microsoft.com/office/drawing/2014/chart" uri="{C3380CC4-5D6E-409C-BE32-E72D297353CC}">
              <c16:uniqueId val="{00000007-FC7F-4D3C-AC45-D3EB68B86FE7}"/>
            </c:ext>
          </c:extLst>
        </c:ser>
        <c:ser>
          <c:idx val="6"/>
          <c:order val="6"/>
          <c:tx>
            <c:strRef>
              <c:f>Sheet1!$A$8</c:f>
              <c:strCache>
                <c:ptCount val="1"/>
                <c:pt idx="0">
                  <c:v>5433 Hasvik</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Kostnad per innbygger</c:v>
                </c:pt>
              </c:strCache>
            </c:strRef>
          </c:cat>
          <c:val>
            <c:numRef>
              <c:f>Sheet1!$B$8</c:f>
              <c:numCache>
                <c:formatCode>_("kr"* #,##0.00_);_("kr"* \(#,##0.00\);_("kr"* "-"??_);_(@_)</c:formatCode>
                <c:ptCount val="1"/>
                <c:pt idx="0">
                  <c:v>6051.5620549338755</c:v>
                </c:pt>
              </c:numCache>
            </c:numRef>
          </c:val>
          <c:extLst>
            <c:ext xmlns:c16="http://schemas.microsoft.com/office/drawing/2014/chart" uri="{C3380CC4-5D6E-409C-BE32-E72D297353CC}">
              <c16:uniqueId val="{00000008-FC7F-4D3C-AC45-D3EB68B86FE7}"/>
            </c:ext>
          </c:extLst>
        </c:ser>
        <c:ser>
          <c:idx val="7"/>
          <c:order val="7"/>
          <c:tx>
            <c:strRef>
              <c:f>Sheet1!$A$9</c:f>
              <c:strCache>
                <c:ptCount val="1"/>
                <c:pt idx="0">
                  <c:v>5049 Flatanger</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Kostnad per innbygger</c:v>
                </c:pt>
              </c:strCache>
            </c:strRef>
          </c:cat>
          <c:val>
            <c:numRef>
              <c:f>Sheet1!$B$9</c:f>
              <c:numCache>
                <c:formatCode>_("kr"* #,##0.00_);_("kr"* \(#,##0.00\);_("kr"* "-"??_);_(@_)</c:formatCode>
                <c:ptCount val="1"/>
                <c:pt idx="0">
                  <c:v>6253.636363636364</c:v>
                </c:pt>
              </c:numCache>
            </c:numRef>
          </c:val>
          <c:extLst>
            <c:ext xmlns:c16="http://schemas.microsoft.com/office/drawing/2014/chart" uri="{C3380CC4-5D6E-409C-BE32-E72D297353CC}">
              <c16:uniqueId val="{00000009-FC7F-4D3C-AC45-D3EB68B86FE7}"/>
            </c:ext>
          </c:extLst>
        </c:ser>
        <c:ser>
          <c:idx val="8"/>
          <c:order val="8"/>
          <c:tx>
            <c:strRef>
              <c:f>Sheet1!$A$10</c:f>
              <c:strCache>
                <c:ptCount val="1"/>
                <c:pt idx="0">
                  <c:v>4629 Modalen</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Kostnad per innbygger</c:v>
                </c:pt>
              </c:strCache>
            </c:strRef>
          </c:cat>
          <c:val>
            <c:numRef>
              <c:f>Sheet1!$B$10</c:f>
              <c:numCache>
                <c:formatCode>_("kr"* #,##0.00_);_("kr"* \(#,##0.00\);_("kr"* "-"??_);_(@_)</c:formatCode>
                <c:ptCount val="1"/>
                <c:pt idx="0">
                  <c:v>9968.0744680851058</c:v>
                </c:pt>
              </c:numCache>
            </c:numRef>
          </c:val>
          <c:extLst>
            <c:ext xmlns:c16="http://schemas.microsoft.com/office/drawing/2014/chart" uri="{C3380CC4-5D6E-409C-BE32-E72D297353CC}">
              <c16:uniqueId val="{0000000A-FC7F-4D3C-AC45-D3EB68B86FE7}"/>
            </c:ext>
          </c:extLst>
        </c:ser>
        <c:ser>
          <c:idx val="9"/>
          <c:order val="9"/>
          <c:tx>
            <c:strRef>
              <c:f>Sheet1!$A$11</c:f>
              <c:strCache>
                <c:ptCount val="1"/>
                <c:pt idx="0">
                  <c:v>1874 Moskenes</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Kostnad per innbygger</c:v>
                </c:pt>
              </c:strCache>
            </c:strRef>
          </c:cat>
          <c:val>
            <c:numRef>
              <c:f>Sheet1!$B$11</c:f>
              <c:numCache>
                <c:formatCode>_("kr"* #,##0.00_);_("kr"* \(#,##0.00\);_("kr"* "-"??_);_(@_)</c:formatCode>
                <c:ptCount val="1"/>
                <c:pt idx="0">
                  <c:v>12792.075520728007</c:v>
                </c:pt>
              </c:numCache>
            </c:numRef>
          </c:val>
          <c:extLst>
            <c:ext xmlns:c16="http://schemas.microsoft.com/office/drawing/2014/chart" uri="{C3380CC4-5D6E-409C-BE32-E72D297353CC}">
              <c16:uniqueId val="{0000000B-FC7F-4D3C-AC45-D3EB68B86FE7}"/>
            </c:ext>
          </c:extLst>
        </c:ser>
        <c:dLbls>
          <c:dLblPos val="outEnd"/>
          <c:showLegendKey val="0"/>
          <c:showVal val="1"/>
          <c:showCatName val="0"/>
          <c:showSerName val="0"/>
          <c:showPercent val="0"/>
          <c:showBubbleSize val="0"/>
        </c:dLbls>
        <c:gapWidth val="57"/>
        <c:overlap val="-41"/>
        <c:axId val="459938175"/>
        <c:axId val="459932351"/>
      </c:barChart>
      <c:catAx>
        <c:axId val="459938175"/>
        <c:scaling>
          <c:orientation val="minMax"/>
        </c:scaling>
        <c:delete val="1"/>
        <c:axPos val="l"/>
        <c:numFmt formatCode="General" sourceLinked="1"/>
        <c:majorTickMark val="none"/>
        <c:minorTickMark val="none"/>
        <c:tickLblPos val="nextTo"/>
        <c:crossAx val="459932351"/>
        <c:crosses val="autoZero"/>
        <c:auto val="1"/>
        <c:lblAlgn val="ctr"/>
        <c:lblOffset val="100"/>
        <c:noMultiLvlLbl val="0"/>
      </c:catAx>
      <c:valAx>
        <c:axId val="459932351"/>
        <c:scaling>
          <c:orientation val="minMax"/>
        </c:scaling>
        <c:delete val="0"/>
        <c:axPos val="b"/>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0" spcFirstLastPara="1" vertOverflow="ellipsis" wrap="square" anchor="b" anchorCtr="0"/>
          <a:lstStyle/>
          <a:p>
            <a:pPr>
              <a:defRPr sz="1197" b="0" i="0" u="none" strike="noStrike" kern="1200" baseline="0">
                <a:solidFill>
                  <a:schemeClr val="tx1">
                    <a:lumMod val="65000"/>
                    <a:lumOff val="35000"/>
                  </a:schemeClr>
                </a:solidFill>
                <a:latin typeface="+mn-lt"/>
                <a:ea typeface="+mn-ea"/>
                <a:cs typeface="+mn-cs"/>
              </a:defRPr>
            </a:pPr>
            <a:endParaRPr lang="nb-NO"/>
          </a:p>
        </c:txPr>
        <c:crossAx val="459938175"/>
        <c:crosses val="autoZero"/>
        <c:crossBetween val="between"/>
      </c:valAx>
      <c:spPr>
        <a:noFill/>
        <a:ln>
          <a:noFill/>
        </a:ln>
        <a:effectLst/>
      </c:spPr>
    </c:plotArea>
    <c:legend>
      <c:legendPos val="r"/>
      <c:layout>
        <c:manualLayout>
          <c:xMode val="edge"/>
          <c:yMode val="edge"/>
          <c:x val="4.1062798027426108E-2"/>
          <c:y val="0.11729002916624212"/>
          <c:w val="0.12697876231705635"/>
          <c:h val="0.799162465532182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dirty="0"/>
              <a:t>Kostnader per innbygger i alle kommuner sammenlignet</a:t>
            </a:r>
            <a:r>
              <a:rPr lang="nb-NO" baseline="0" dirty="0"/>
              <a:t> med sammenslåtte kommuner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7806550635393487"/>
          <c:y val="0.1358721810317379"/>
          <c:w val="0.82078522467648107"/>
          <c:h val="0.7180785264937265"/>
        </c:manualLayout>
      </c:layout>
      <c:lineChart>
        <c:grouping val="standard"/>
        <c:varyColors val="0"/>
        <c:ser>
          <c:idx val="0"/>
          <c:order val="0"/>
          <c:tx>
            <c:v>Sammenslåtte kommuner</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'Sammenslåtte kommuner'!$C$1:$L$1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'Sammenslåtte kommuner'!$C$51:$L$51</c:f>
              <c:numCache>
                <c:formatCode>_("kr"* #,##0.00_);_("kr"* \(#,##0.00\);_("kr"* "-"??_);_(@_)</c:formatCode>
                <c:ptCount val="10"/>
                <c:pt idx="0">
                  <c:v>103.0123471575871</c:v>
                </c:pt>
                <c:pt idx="1">
                  <c:v>129.51953956842979</c:v>
                </c:pt>
                <c:pt idx="2">
                  <c:v>126.23589535272681</c:v>
                </c:pt>
                <c:pt idx="3">
                  <c:v>118.45847306647261</c:v>
                </c:pt>
                <c:pt idx="4">
                  <c:v>138.66667683875096</c:v>
                </c:pt>
                <c:pt idx="5">
                  <c:v>178.95894801086848</c:v>
                </c:pt>
                <c:pt idx="6">
                  <c:v>177.78085868040679</c:v>
                </c:pt>
                <c:pt idx="7">
                  <c:v>230.92953914589702</c:v>
                </c:pt>
                <c:pt idx="8">
                  <c:v>209.22335901784615</c:v>
                </c:pt>
                <c:pt idx="9">
                  <c:v>227.06270957916911</c:v>
                </c:pt>
              </c:numCache>
            </c:numRef>
          </c:val>
          <c:smooth val="0"/>
          <c:extLst>
            <c:ext xmlns:c16="http://schemas.microsoft.com/office/drawing/2014/chart" uri="{C3380CC4-5D6E-409C-BE32-E72D297353CC}">
              <c16:uniqueId val="{00000000-2212-42EA-B1EA-8C1409E0F35C}"/>
            </c:ext>
          </c:extLst>
        </c:ser>
        <c:ser>
          <c:idx val="1"/>
          <c:order val="1"/>
          <c:tx>
            <c:v>Alle kommuner</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'Sammenslåtte kommuner'!$C$1:$L$1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'Oversikt alle kommuner'!$C$362:$L$362</c:f>
              <c:numCache>
                <c:formatCode>_("kr"* #,##0.00_);_("kr"* \(#,##0.00\);_("kr"* "-"??_);_(@_)</c:formatCode>
                <c:ptCount val="10"/>
                <c:pt idx="0">
                  <c:v>115.30727483316387</c:v>
                </c:pt>
                <c:pt idx="1">
                  <c:v>154.58206086617329</c:v>
                </c:pt>
                <c:pt idx="2">
                  <c:v>161.76109674555758</c:v>
                </c:pt>
                <c:pt idx="3">
                  <c:v>166.05081638819385</c:v>
                </c:pt>
                <c:pt idx="4">
                  <c:v>161.28324429843332</c:v>
                </c:pt>
                <c:pt idx="5">
                  <c:v>195.58184312741346</c:v>
                </c:pt>
                <c:pt idx="6">
                  <c:v>214.39213639429985</c:v>
                </c:pt>
                <c:pt idx="7">
                  <c:v>226.39044869679668</c:v>
                </c:pt>
                <c:pt idx="8">
                  <c:v>233.39928461027247</c:v>
                </c:pt>
                <c:pt idx="9">
                  <c:v>312.22504428096107</c:v>
                </c:pt>
              </c:numCache>
            </c:numRef>
          </c:val>
          <c:smooth val="0"/>
          <c:extLst>
            <c:ext xmlns:c16="http://schemas.microsoft.com/office/drawing/2014/chart" uri="{C3380CC4-5D6E-409C-BE32-E72D297353CC}">
              <c16:uniqueId val="{00000001-2212-42EA-B1EA-8C1409E0F35C}"/>
            </c:ext>
          </c:extLst>
        </c:ser>
        <c:dLbls>
          <c:showLegendKey val="0"/>
          <c:showVal val="0"/>
          <c:showCatName val="0"/>
          <c:showSerName val="0"/>
          <c:showPercent val="0"/>
          <c:showBubbleSize val="0"/>
        </c:dLbls>
        <c:marker val="1"/>
        <c:smooth val="0"/>
        <c:axId val="935400799"/>
        <c:axId val="935401631"/>
      </c:lineChart>
      <c:catAx>
        <c:axId val="93540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35401631"/>
        <c:crosses val="autoZero"/>
        <c:auto val="1"/>
        <c:lblAlgn val="ctr"/>
        <c:lblOffset val="100"/>
        <c:noMultiLvlLbl val="0"/>
      </c:catAx>
      <c:valAx>
        <c:axId val="935401631"/>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00_);_(&quot;kr&quot;* \(#,##0.0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35400799"/>
        <c:crosses val="autoZero"/>
        <c:crossBetween val="between"/>
      </c:valAx>
      <c:spPr>
        <a:noFill/>
        <a:ln>
          <a:noFill/>
        </a:ln>
        <a:effectLst/>
      </c:spPr>
    </c:plotArea>
    <c:legend>
      <c:legendPos val="r"/>
      <c:layout>
        <c:manualLayout>
          <c:xMode val="edge"/>
          <c:yMode val="edge"/>
          <c:x val="9.8212461255485162E-2"/>
          <c:y val="0.90752927262976057"/>
          <c:w val="0.88509276263197878"/>
          <c:h val="9.03098048632392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nb-NO"/>
              <a:t>Endringer i utgifter i de 10 største kommunene fra 2020 - 2021</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nb-NO"/>
        </a:p>
      </c:txPr>
    </c:title>
    <c:autoTitleDeleted val="0"/>
    <c:plotArea>
      <c:layout>
        <c:manualLayout>
          <c:layoutTarget val="inner"/>
          <c:xMode val="edge"/>
          <c:yMode val="edge"/>
          <c:x val="0.12467355651670194"/>
          <c:y val="0.10975525971147568"/>
          <c:w val="0.76823802320487722"/>
          <c:h val="0.79462983286556499"/>
        </c:manualLayout>
      </c:layout>
      <c:barChart>
        <c:barDir val="bar"/>
        <c:grouping val="clustered"/>
        <c:varyColors val="0"/>
        <c:ser>
          <c:idx val="0"/>
          <c:order val="0"/>
          <c:spPr>
            <a:solidFill>
              <a:srgbClr val="FF0000"/>
            </a:solidFill>
            <a:ln>
              <a:noFill/>
            </a:ln>
            <a:effectLst/>
          </c:spPr>
          <c:invertIfNegative val="1"/>
          <c:dLbls>
            <c:dLbl>
              <c:idx val="0"/>
              <c:layout>
                <c:manualLayout>
                  <c:x val="0"/>
                  <c:y val="-2.4647922859376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01-4BF2-A937-CA72C9C029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Beregninger!$I$33:$I$42</c:f>
              <c:strCache>
                <c:ptCount val="10"/>
                <c:pt idx="0">
                  <c:v>0301 Oslo kommune</c:v>
                </c:pt>
                <c:pt idx="1">
                  <c:v>4601 Bergen</c:v>
                </c:pt>
                <c:pt idx="2">
                  <c:v>5001 Trondheim</c:v>
                </c:pt>
                <c:pt idx="3">
                  <c:v>1103 Stavanger</c:v>
                </c:pt>
                <c:pt idx="4">
                  <c:v>3024 Bærum</c:v>
                </c:pt>
                <c:pt idx="5">
                  <c:v>4204 Kristiansand</c:v>
                </c:pt>
                <c:pt idx="6">
                  <c:v>3005 Drammen</c:v>
                </c:pt>
                <c:pt idx="7">
                  <c:v>3025 Asker</c:v>
                </c:pt>
                <c:pt idx="8">
                  <c:v>3030 Lillestrøm</c:v>
                </c:pt>
                <c:pt idx="9">
                  <c:v>3004 Fredrikstad</c:v>
                </c:pt>
              </c:strCache>
            </c:strRef>
          </c:cat>
          <c:val>
            <c:numRef>
              <c:f>Beregninger!$L$33:$L$42</c:f>
              <c:numCache>
                <c:formatCode>_("kr"* #,##0.00_);_("kr"* \(#,##0.00\);_("kr"* "-"??_);_(@_)</c:formatCode>
                <c:ptCount val="10"/>
                <c:pt idx="0">
                  <c:v>55730421</c:v>
                </c:pt>
                <c:pt idx="1">
                  <c:v>19530395</c:v>
                </c:pt>
                <c:pt idx="2">
                  <c:v>20196308</c:v>
                </c:pt>
                <c:pt idx="3">
                  <c:v>16640375</c:v>
                </c:pt>
                <c:pt idx="4">
                  <c:v>7719278.25</c:v>
                </c:pt>
                <c:pt idx="5">
                  <c:v>-546246</c:v>
                </c:pt>
                <c:pt idx="6">
                  <c:v>32153099</c:v>
                </c:pt>
                <c:pt idx="7">
                  <c:v>14751000</c:v>
                </c:pt>
                <c:pt idx="8">
                  <c:v>6240241.3900000025</c:v>
                </c:pt>
                <c:pt idx="9">
                  <c:v>-16591154.789999999</c:v>
                </c:pt>
              </c:numCache>
            </c:numRef>
          </c:val>
          <c:extLst>
            <c:ext xmlns:c14="http://schemas.microsoft.com/office/drawing/2007/8/2/chart" uri="{6F2FDCE9-48DA-4B69-8628-5D25D57E5C99}">
              <c14:invertSolidFillFmt>
                <c14:spPr xmlns:c14="http://schemas.microsoft.com/office/drawing/2007/8/2/chart">
                  <a:solidFill>
                    <a:srgbClr val="4ECF49"/>
                  </a:solidFill>
                  <a:ln>
                    <a:noFill/>
                  </a:ln>
                  <a:effectLst/>
                </c14:spPr>
              </c14:invertSolidFillFmt>
            </c:ext>
            <c:ext xmlns:c16="http://schemas.microsoft.com/office/drawing/2014/chart" uri="{C3380CC4-5D6E-409C-BE32-E72D297353CC}">
              <c16:uniqueId val="{00000000-6825-49AF-805B-9B939370FB68}"/>
            </c:ext>
          </c:extLst>
        </c:ser>
        <c:dLbls>
          <c:dLblPos val="outEnd"/>
          <c:showLegendKey val="0"/>
          <c:showVal val="1"/>
          <c:showCatName val="0"/>
          <c:showSerName val="0"/>
          <c:showPercent val="0"/>
          <c:showBubbleSize val="0"/>
        </c:dLbls>
        <c:gapWidth val="20"/>
        <c:overlap val="10"/>
        <c:axId val="935402463"/>
        <c:axId val="935402047"/>
      </c:barChart>
      <c:catAx>
        <c:axId val="935402463"/>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nb-NO" dirty="0"/>
                  <a:t>De 10 største kommunene</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nb-NO"/>
            </a:p>
          </c:txPr>
        </c:title>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nb-NO"/>
          </a:p>
        </c:txPr>
        <c:crossAx val="935402047"/>
        <c:crosses val="autoZero"/>
        <c:auto val="0"/>
        <c:lblAlgn val="ctr"/>
        <c:lblOffset val="100"/>
        <c:noMultiLvlLbl val="0"/>
      </c:catAx>
      <c:valAx>
        <c:axId val="935402047"/>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nb-NO" dirty="0"/>
                  <a:t>Endring</a:t>
                </a:r>
                <a:r>
                  <a:rPr lang="nb-NO" baseline="0" dirty="0"/>
                  <a:t> i utgifter til vikarbyrå i kroner</a:t>
                </a:r>
                <a:endParaRPr lang="nb-NO" dirty="0"/>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nb-NO"/>
            </a:p>
          </c:txPr>
        </c:title>
        <c:numFmt formatCode="##\ ###\ ###" sourceLinked="0"/>
        <c:majorTickMark val="none"/>
        <c:minorTickMark val="out"/>
        <c:tickLblPos val="low"/>
        <c:spPr>
          <a:noFill/>
          <a:ln>
            <a:solidFill>
              <a:schemeClr val="bg1"/>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b-NO"/>
          </a:p>
        </c:txPr>
        <c:crossAx val="935402463"/>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nb-NO"/>
        </a:p>
      </c:txPr>
    </c:title>
    <c:autoTitleDeleted val="0"/>
    <c:plotArea>
      <c:layout/>
      <c:barChart>
        <c:barDir val="bar"/>
        <c:grouping val="clustered"/>
        <c:varyColors val="0"/>
        <c:ser>
          <c:idx val="0"/>
          <c:order val="0"/>
          <c:tx>
            <c:strRef>
              <c:f>Sheet1!$B$1</c:f>
              <c:strCache>
                <c:ptCount val="1"/>
                <c:pt idx="0">
                  <c:v>Prosentvis endring</c:v>
                </c:pt>
              </c:strCache>
            </c:strRef>
          </c:tx>
          <c:spPr>
            <a:solidFill>
              <a:srgbClr val="FF0000"/>
            </a:solidFill>
            <a:ln>
              <a:noFill/>
            </a:ln>
            <a:effectLst/>
          </c:spPr>
          <c:invertIfNegative val="1"/>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3005 Drammen</c:v>
                </c:pt>
                <c:pt idx="1">
                  <c:v>3030 Lillestrøm</c:v>
                </c:pt>
                <c:pt idx="2">
                  <c:v>3025 Asker</c:v>
                </c:pt>
                <c:pt idx="3">
                  <c:v>0301 Oslo kommune</c:v>
                </c:pt>
                <c:pt idx="4">
                  <c:v>4601 Bergen</c:v>
                </c:pt>
                <c:pt idx="5">
                  <c:v>5001 Trondheim</c:v>
                </c:pt>
                <c:pt idx="6">
                  <c:v>3024 Bærum</c:v>
                </c:pt>
                <c:pt idx="7">
                  <c:v>4204 Kristiansand</c:v>
                </c:pt>
                <c:pt idx="8">
                  <c:v>3004 Fredrikstad</c:v>
                </c:pt>
                <c:pt idx="9">
                  <c:v>1103 Stavanger</c:v>
                </c:pt>
              </c:strCache>
            </c:strRef>
          </c:cat>
          <c:val>
            <c:numRef>
              <c:f>Sheet1!$B$2:$B$11</c:f>
              <c:numCache>
                <c:formatCode>0%</c:formatCode>
                <c:ptCount val="10"/>
                <c:pt idx="0">
                  <c:v>2.4566854370415649</c:v>
                </c:pt>
                <c:pt idx="1">
                  <c:v>1.0985526231242373</c:v>
                </c:pt>
                <c:pt idx="2">
                  <c:v>0.8913529518399903</c:v>
                </c:pt>
                <c:pt idx="3">
                  <c:v>0.59251875502256324</c:v>
                </c:pt>
                <c:pt idx="4">
                  <c:v>0.41322448604101747</c:v>
                </c:pt>
                <c:pt idx="5">
                  <c:v>0.41254672818113858</c:v>
                </c:pt>
                <c:pt idx="6">
                  <c:v>0.15316028273809534</c:v>
                </c:pt>
                <c:pt idx="7">
                  <c:v>-0.63686115217624484</c:v>
                </c:pt>
                <c:pt idx="8">
                  <c:v>-0.65175684326515704</c:v>
                </c:pt>
                <c:pt idx="9">
                  <c:v>0.7240612218257767</c:v>
                </c:pt>
              </c:numCache>
            </c:numRef>
          </c:val>
          <c:extLst>
            <c:ext xmlns:c14="http://schemas.microsoft.com/office/drawing/2007/8/2/chart" uri="{6F2FDCE9-48DA-4B69-8628-5D25D57E5C99}">
              <c14:invertSolidFillFmt>
                <c14:spPr xmlns:c14="http://schemas.microsoft.com/office/drawing/2007/8/2/chart">
                  <a:solidFill>
                    <a:srgbClr val="4ECF49"/>
                  </a:solidFill>
                  <a:ln>
                    <a:noFill/>
                  </a:ln>
                  <a:effectLst/>
                </c14:spPr>
              </c14:invertSolidFillFmt>
            </c:ext>
            <c:ext xmlns:c16="http://schemas.microsoft.com/office/drawing/2014/chart" uri="{C3380CC4-5D6E-409C-BE32-E72D297353CC}">
              <c16:uniqueId val="{00000000-BB37-4C0D-BA5C-92A4F9644130}"/>
            </c:ext>
          </c:extLst>
        </c:ser>
        <c:dLbls>
          <c:dLblPos val="outEnd"/>
          <c:showLegendKey val="0"/>
          <c:showVal val="1"/>
          <c:showCatName val="0"/>
          <c:showSerName val="0"/>
          <c:showPercent val="0"/>
          <c:showBubbleSize val="0"/>
        </c:dLbls>
        <c:gapWidth val="45"/>
        <c:axId val="468980255"/>
        <c:axId val="468983999"/>
      </c:barChart>
      <c:dateAx>
        <c:axId val="468980255"/>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b" anchorCtr="1"/>
          <a:lstStyle/>
          <a:p>
            <a:pPr>
              <a:defRPr sz="1197" b="0" i="0" u="none" strike="noStrike" kern="1200" baseline="0">
                <a:ln>
                  <a:noFill/>
                </a:ln>
                <a:solidFill>
                  <a:schemeClr val="tx2"/>
                </a:solidFill>
                <a:latin typeface="+mn-lt"/>
                <a:ea typeface="+mn-ea"/>
                <a:cs typeface="+mn-cs"/>
              </a:defRPr>
            </a:pPr>
            <a:endParaRPr lang="nb-NO"/>
          </a:p>
        </c:txPr>
        <c:crossAx val="468983999"/>
        <c:crosses val="autoZero"/>
        <c:auto val="0"/>
        <c:lblOffset val="100"/>
        <c:baseTimeUnit val="days"/>
        <c:majorUnit val="1"/>
      </c:dateAx>
      <c:valAx>
        <c:axId val="468983999"/>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b-NO"/>
          </a:p>
        </c:txPr>
        <c:crossAx val="468980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venir Next LT Pro" panose="020B0504020202020204" pitchFamily="34" charset="77"/>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66CA51-F936-394B-9806-25184CB372C6}" type="datetimeFigureOut">
              <a:rPr lang="en-US" smtClean="0">
                <a:latin typeface="Avenir Next LT Pro" panose="020B0504020202020204" pitchFamily="34" charset="77"/>
              </a:rPr>
              <a:t>12/8/2022</a:t>
            </a:fld>
            <a:endParaRPr lang="en-US">
              <a:latin typeface="Avenir Next LT Pro" panose="020B0504020202020204" pitchFamily="34" charset="77"/>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venir Next LT Pro" panose="020B0504020202020204" pitchFamily="34" charset="77"/>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3835D-1F67-8740-A6E3-E9CBFBC1AAFA}" type="slidenum">
              <a:rPr lang="en-US" smtClean="0">
                <a:latin typeface="Avenir Next LT Pro" panose="020B0504020202020204" pitchFamily="34" charset="77"/>
              </a:rPr>
              <a:t>‹#›</a:t>
            </a:fld>
            <a:endParaRPr lang="en-US">
              <a:latin typeface="Avenir Next LT Pro" panose="020B0504020202020204" pitchFamily="34" charset="77"/>
            </a:endParaRPr>
          </a:p>
        </p:txBody>
      </p:sp>
    </p:spTree>
    <p:extLst>
      <p:ext uri="{BB962C8B-B14F-4D97-AF65-F5344CB8AC3E}">
        <p14:creationId xmlns:p14="http://schemas.microsoft.com/office/powerpoint/2010/main" val="19179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Next LT Pro" panose="020B0504020202020204" pitchFamily="34"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Next LT Pro" panose="020B0504020202020204" pitchFamily="34" charset="77"/>
              </a:defRPr>
            </a:lvl1pPr>
          </a:lstStyle>
          <a:p>
            <a:fld id="{D1379AAA-C0C0-CB49-8400-60D4C0C57CDC}" type="datetimeFigureOut">
              <a:rPr lang="en-US" smtClean="0"/>
              <a:pPr/>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Next LT Pro" panose="020B0504020202020204" pitchFamily="34"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Next LT Pro" panose="020B0504020202020204" pitchFamily="34" charset="77"/>
              </a:defRPr>
            </a:lvl1pPr>
          </a:lstStyle>
          <a:p>
            <a:fld id="{3C1A31D5-59AE-914B-B6B8-D3FB1071DEDB}" type="slidenum">
              <a:rPr lang="en-US" smtClean="0"/>
              <a:pPr/>
              <a:t>‹#›</a:t>
            </a:fld>
            <a:endParaRPr lang="en-US"/>
          </a:p>
        </p:txBody>
      </p:sp>
    </p:spTree>
    <p:extLst>
      <p:ext uri="{BB962C8B-B14F-4D97-AF65-F5344CB8AC3E}">
        <p14:creationId xmlns:p14="http://schemas.microsoft.com/office/powerpoint/2010/main" val="1357017768"/>
      </p:ext>
    </p:extLst>
  </p:cSld>
  <p:clrMap bg1="lt1" tx1="dk1" bg2="lt2" tx2="dk2" accent1="accent1" accent2="accent2" accent3="accent3" accent4="accent4" accent5="accent5" accent6="accent6" hlink="hlink" folHlink="folHlink"/>
  <p:notesStyle>
    <a:lvl1pPr marL="0" algn="l" defTabSz="913751" rtl="0" eaLnBrk="1" latinLnBrk="0" hangingPunct="1">
      <a:defRPr sz="1199" b="0" i="0" kern="1200">
        <a:solidFill>
          <a:schemeClr val="tx1"/>
        </a:solidFill>
        <a:latin typeface="Avenir Next LT Pro" panose="020B0504020202020204" pitchFamily="34" charset="77"/>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1</a:t>
            </a:fld>
            <a:endParaRPr lang="en-US"/>
          </a:p>
        </p:txBody>
      </p:sp>
    </p:spTree>
    <p:extLst>
      <p:ext uri="{BB962C8B-B14F-4D97-AF65-F5344CB8AC3E}">
        <p14:creationId xmlns:p14="http://schemas.microsoft.com/office/powerpoint/2010/main" val="507742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13</a:t>
            </a:fld>
            <a:endParaRPr lang="en-US"/>
          </a:p>
        </p:txBody>
      </p:sp>
    </p:spTree>
    <p:extLst>
      <p:ext uri="{BB962C8B-B14F-4D97-AF65-F5344CB8AC3E}">
        <p14:creationId xmlns:p14="http://schemas.microsoft.com/office/powerpoint/2010/main" val="2445387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14</a:t>
            </a:fld>
            <a:endParaRPr lang="en-US"/>
          </a:p>
        </p:txBody>
      </p:sp>
    </p:spTree>
    <p:extLst>
      <p:ext uri="{BB962C8B-B14F-4D97-AF65-F5344CB8AC3E}">
        <p14:creationId xmlns:p14="http://schemas.microsoft.com/office/powerpoint/2010/main" val="243194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15</a:t>
            </a:fld>
            <a:endParaRPr lang="en-US"/>
          </a:p>
        </p:txBody>
      </p:sp>
    </p:spTree>
    <p:extLst>
      <p:ext uri="{BB962C8B-B14F-4D97-AF65-F5344CB8AC3E}">
        <p14:creationId xmlns:p14="http://schemas.microsoft.com/office/powerpoint/2010/main" val="121214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16</a:t>
            </a:fld>
            <a:endParaRPr lang="en-US"/>
          </a:p>
        </p:txBody>
      </p:sp>
    </p:spTree>
    <p:extLst>
      <p:ext uri="{BB962C8B-B14F-4D97-AF65-F5344CB8AC3E}">
        <p14:creationId xmlns:p14="http://schemas.microsoft.com/office/powerpoint/2010/main" val="132801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20</a:t>
            </a:fld>
            <a:endParaRPr lang="en-US"/>
          </a:p>
        </p:txBody>
      </p:sp>
    </p:spTree>
    <p:extLst>
      <p:ext uri="{BB962C8B-B14F-4D97-AF65-F5344CB8AC3E}">
        <p14:creationId xmlns:p14="http://schemas.microsoft.com/office/powerpoint/2010/main" val="1403105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24</a:t>
            </a:fld>
            <a:endParaRPr lang="en-US" dirty="0"/>
          </a:p>
        </p:txBody>
      </p:sp>
    </p:spTree>
    <p:extLst>
      <p:ext uri="{BB962C8B-B14F-4D97-AF65-F5344CB8AC3E}">
        <p14:creationId xmlns:p14="http://schemas.microsoft.com/office/powerpoint/2010/main" val="246189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2</a:t>
            </a:fld>
            <a:endParaRPr lang="en-US"/>
          </a:p>
        </p:txBody>
      </p:sp>
    </p:spTree>
    <p:extLst>
      <p:ext uri="{BB962C8B-B14F-4D97-AF65-F5344CB8AC3E}">
        <p14:creationId xmlns:p14="http://schemas.microsoft.com/office/powerpoint/2010/main" val="306677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4</a:t>
            </a:fld>
            <a:endParaRPr lang="en-US"/>
          </a:p>
        </p:txBody>
      </p:sp>
    </p:spTree>
    <p:extLst>
      <p:ext uri="{BB962C8B-B14F-4D97-AF65-F5344CB8AC3E}">
        <p14:creationId xmlns:p14="http://schemas.microsoft.com/office/powerpoint/2010/main" val="241369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7</a:t>
            </a:fld>
            <a:endParaRPr lang="en-US"/>
          </a:p>
        </p:txBody>
      </p:sp>
    </p:spTree>
    <p:extLst>
      <p:ext uri="{BB962C8B-B14F-4D97-AF65-F5344CB8AC3E}">
        <p14:creationId xmlns:p14="http://schemas.microsoft.com/office/powerpoint/2010/main" val="215444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8</a:t>
            </a:fld>
            <a:endParaRPr lang="en-US"/>
          </a:p>
        </p:txBody>
      </p:sp>
    </p:spTree>
    <p:extLst>
      <p:ext uri="{BB962C8B-B14F-4D97-AF65-F5344CB8AC3E}">
        <p14:creationId xmlns:p14="http://schemas.microsoft.com/office/powerpoint/2010/main" val="386162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9</a:t>
            </a:fld>
            <a:endParaRPr lang="en-US"/>
          </a:p>
        </p:txBody>
      </p:sp>
    </p:spTree>
    <p:extLst>
      <p:ext uri="{BB962C8B-B14F-4D97-AF65-F5344CB8AC3E}">
        <p14:creationId xmlns:p14="http://schemas.microsoft.com/office/powerpoint/2010/main" val="71608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10</a:t>
            </a:fld>
            <a:endParaRPr lang="en-US"/>
          </a:p>
        </p:txBody>
      </p:sp>
    </p:spTree>
    <p:extLst>
      <p:ext uri="{BB962C8B-B14F-4D97-AF65-F5344CB8AC3E}">
        <p14:creationId xmlns:p14="http://schemas.microsoft.com/office/powerpoint/2010/main" val="402104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11</a:t>
            </a:fld>
            <a:endParaRPr lang="en-US"/>
          </a:p>
        </p:txBody>
      </p:sp>
    </p:spTree>
    <p:extLst>
      <p:ext uri="{BB962C8B-B14F-4D97-AF65-F5344CB8AC3E}">
        <p14:creationId xmlns:p14="http://schemas.microsoft.com/office/powerpoint/2010/main" val="4120134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12</a:t>
            </a:fld>
            <a:endParaRPr lang="en-US"/>
          </a:p>
        </p:txBody>
      </p:sp>
    </p:spTree>
    <p:extLst>
      <p:ext uri="{BB962C8B-B14F-4D97-AF65-F5344CB8AC3E}">
        <p14:creationId xmlns:p14="http://schemas.microsoft.com/office/powerpoint/2010/main" val="1601851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Image with Ribbon - Whit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8FB58F-3DCD-D242-A6AB-2FF4846837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36784" r="74625" b="8009"/>
          <a:stretch/>
        </p:blipFill>
        <p:spPr>
          <a:xfrm rot="8100000" flipH="1">
            <a:off x="3963341" y="-2291280"/>
            <a:ext cx="9289221" cy="10545885"/>
          </a:xfrm>
          <a:custGeom>
            <a:avLst/>
            <a:gdLst>
              <a:gd name="connsiteX0" fmla="*/ 2690549 w 6966916"/>
              <a:gd name="connsiteY0" fmla="*/ 7916738 h 7916738"/>
              <a:gd name="connsiteX1" fmla="*/ 6966916 w 6966916"/>
              <a:gd name="connsiteY1" fmla="*/ 3640371 h 7916738"/>
              <a:gd name="connsiteX2" fmla="*/ 3326544 w 6966916"/>
              <a:gd name="connsiteY2" fmla="*/ 0 h 7916738"/>
              <a:gd name="connsiteX3" fmla="*/ 0 w 6966916"/>
              <a:gd name="connsiteY3" fmla="*/ 3326544 h 7916738"/>
              <a:gd name="connsiteX4" fmla="*/ 0 w 6966916"/>
              <a:gd name="connsiteY4" fmla="*/ 7916738 h 791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6916" h="7916738">
                <a:moveTo>
                  <a:pt x="2690549" y="7916738"/>
                </a:moveTo>
                <a:lnTo>
                  <a:pt x="6966916" y="3640371"/>
                </a:lnTo>
                <a:lnTo>
                  <a:pt x="3326544" y="0"/>
                </a:lnTo>
                <a:lnTo>
                  <a:pt x="0" y="3326544"/>
                </a:lnTo>
                <a:lnTo>
                  <a:pt x="0" y="7916738"/>
                </a:lnTo>
                <a:close/>
              </a:path>
            </a:pathLst>
          </a:custGeom>
        </p:spPr>
      </p:pic>
      <p:sp>
        <p:nvSpPr>
          <p:cNvPr id="39" name="Picture Placeholder 38">
            <a:extLst>
              <a:ext uri="{FF2B5EF4-FFF2-40B4-BE49-F238E27FC236}">
                <a16:creationId xmlns:a16="http://schemas.microsoft.com/office/drawing/2014/main" id="{A2367E3A-20CD-6343-AFF8-EC0EB2276FEE}"/>
              </a:ext>
            </a:extLst>
          </p:cNvPr>
          <p:cNvSpPr>
            <a:spLocks noGrp="1"/>
          </p:cNvSpPr>
          <p:nvPr>
            <p:ph type="pic" sz="quarter" idx="11" hasCustomPrompt="1"/>
          </p:nvPr>
        </p:nvSpPr>
        <p:spPr>
          <a:xfrm>
            <a:off x="6096001" y="2"/>
            <a:ext cx="6096000" cy="5584864"/>
          </a:xfrm>
          <a:custGeom>
            <a:avLst/>
            <a:gdLst>
              <a:gd name="connsiteX0" fmla="*/ 969866 w 4572000"/>
              <a:gd name="connsiteY0" fmla="*/ 0 h 4172934"/>
              <a:gd name="connsiteX1" fmla="*/ 4572000 w 4572000"/>
              <a:gd name="connsiteY1" fmla="*/ 0 h 4172934"/>
              <a:gd name="connsiteX2" fmla="*/ 4572000 w 4572000"/>
              <a:gd name="connsiteY2" fmla="*/ 2804004 h 4172934"/>
              <a:gd name="connsiteX3" fmla="*/ 3866147 w 4572000"/>
              <a:gd name="connsiteY3" fmla="*/ 3509857 h 4172934"/>
              <a:gd name="connsiteX4" fmla="*/ 663499 w 4572000"/>
              <a:gd name="connsiteY4" fmla="*/ 3509435 h 4172934"/>
              <a:gd name="connsiteX5" fmla="*/ 663079 w 4572000"/>
              <a:gd name="connsiteY5" fmla="*/ 306788 h 417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4172934">
                <a:moveTo>
                  <a:pt x="969866" y="0"/>
                </a:moveTo>
                <a:lnTo>
                  <a:pt x="4572000" y="0"/>
                </a:lnTo>
                <a:lnTo>
                  <a:pt x="4572000" y="2804004"/>
                </a:lnTo>
                <a:lnTo>
                  <a:pt x="3866147" y="3509857"/>
                </a:lnTo>
                <a:cubicBezTo>
                  <a:pt x="2981880" y="4394125"/>
                  <a:pt x="1548000" y="4393937"/>
                  <a:pt x="663499" y="3509435"/>
                </a:cubicBezTo>
                <a:cubicBezTo>
                  <a:pt x="-221002" y="2624934"/>
                  <a:pt x="-221190" y="1191056"/>
                  <a:pt x="663079" y="306788"/>
                </a:cubicBezTo>
                <a:close/>
              </a:path>
            </a:pathLst>
          </a:custGeom>
          <a:pattFill prst="pct25">
            <a:fgClr>
              <a:schemeClr val="accent1"/>
            </a:fgClr>
            <a:bgClr>
              <a:schemeClr val="bg1"/>
            </a:bgClr>
          </a:pattFill>
          <a:ln>
            <a:noFill/>
          </a:ln>
        </p:spPr>
        <p:txBody>
          <a:bodyPr vert="horz" lIns="360000" tIns="360000" rIns="360000" bIns="360000" rtlCol="0" anchor="ctr">
            <a:norm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pic>
        <p:nvPicPr>
          <p:cNvPr id="11" name="Picture 10">
            <a:extLst>
              <a:ext uri="{FF2B5EF4-FFF2-40B4-BE49-F238E27FC236}">
                <a16:creationId xmlns:a16="http://schemas.microsoft.com/office/drawing/2014/main" id="{0F474B05-E342-0247-9D17-D1D91D57AB74}"/>
              </a:ext>
            </a:extLst>
          </p:cNvPr>
          <p:cNvPicPr>
            <a:picLocks noChangeAspect="1"/>
          </p:cNvPicPr>
          <p:nvPr/>
        </p:nvPicPr>
        <p:blipFill>
          <a:blip r:embed="rId4"/>
          <a:srcRect/>
          <a:stretch/>
        </p:blipFill>
        <p:spPr>
          <a:xfrm>
            <a:off x="838200" y="944166"/>
            <a:ext cx="1117426" cy="502376"/>
          </a:xfrm>
          <a:prstGeom prst="rect">
            <a:avLst/>
          </a:prstGeom>
        </p:spPr>
      </p:pic>
      <p:sp>
        <p:nvSpPr>
          <p:cNvPr id="12" name="Title 1">
            <a:extLst>
              <a:ext uri="{FF2B5EF4-FFF2-40B4-BE49-F238E27FC236}">
                <a16:creationId xmlns:a16="http://schemas.microsoft.com/office/drawing/2014/main" id="{A2A335AD-79AF-A24D-908F-294B6723B46C}"/>
              </a:ext>
            </a:extLst>
          </p:cNvPr>
          <p:cNvSpPr>
            <a:spLocks noGrp="1"/>
          </p:cNvSpPr>
          <p:nvPr>
            <p:ph type="title"/>
          </p:nvPr>
        </p:nvSpPr>
        <p:spPr>
          <a:xfrm>
            <a:off x="838200" y="4432899"/>
            <a:ext cx="5018617" cy="718953"/>
          </a:xfrm>
        </p:spPr>
        <p:txBody>
          <a:bodyPr anchor="t"/>
          <a:lstStyle>
            <a:lvl1pPr algn="l">
              <a:defRPr sz="4400" b="1" i="0">
                <a:solidFill>
                  <a:schemeClr val="tx1"/>
                </a:solidFill>
              </a:defRPr>
            </a:lvl1pPr>
          </a:lstStyle>
          <a:p>
            <a:r>
              <a:rPr lang="en-US"/>
              <a:t>Click to edit Master title style</a:t>
            </a:r>
          </a:p>
        </p:txBody>
      </p:sp>
      <p:sp>
        <p:nvSpPr>
          <p:cNvPr id="13" name="Text Placeholder 6">
            <a:extLst>
              <a:ext uri="{FF2B5EF4-FFF2-40B4-BE49-F238E27FC236}">
                <a16:creationId xmlns:a16="http://schemas.microsoft.com/office/drawing/2014/main" id="{C38EF0A1-00C4-DA4D-B027-9C29EDA48712}"/>
              </a:ext>
            </a:extLst>
          </p:cNvPr>
          <p:cNvSpPr>
            <a:spLocks noGrp="1"/>
          </p:cNvSpPr>
          <p:nvPr>
            <p:ph type="body" sz="quarter" idx="10" hasCustomPrompt="1"/>
          </p:nvPr>
        </p:nvSpPr>
        <p:spPr>
          <a:xfrm>
            <a:off x="838201" y="4103944"/>
            <a:ext cx="5018617" cy="328951"/>
          </a:xfrm>
        </p:spPr>
        <p:txBody>
          <a:bodyPr/>
          <a:lstStyle>
            <a:lvl1pPr algn="l">
              <a:defRPr b="1" i="0" cap="all"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14" name="Slide Number Placeholder 5">
            <a:extLst>
              <a:ext uri="{FF2B5EF4-FFF2-40B4-BE49-F238E27FC236}">
                <a16:creationId xmlns:a16="http://schemas.microsoft.com/office/drawing/2014/main" id="{57845557-7246-7947-AE74-B2C81A661405}"/>
              </a:ext>
            </a:extLst>
          </p:cNvPr>
          <p:cNvSpPr txBox="1">
            <a:spLocks/>
          </p:cNvSpPr>
          <p:nvPr/>
        </p:nvSpPr>
        <p:spPr>
          <a:xfrm>
            <a:off x="838201" y="6555887"/>
            <a:ext cx="3284457" cy="188035"/>
          </a:xfrm>
          <a:prstGeom prst="rect">
            <a:avLst/>
          </a:prstGeom>
        </p:spPr>
        <p:txBody>
          <a:bodyPr vert="horz" lIns="0"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l"/>
            <a:r>
              <a:rPr lang="en-US" sz="599" b="0" i="0" spc="100" baseline="0">
                <a:solidFill>
                  <a:schemeClr val="tx2"/>
                </a:solidFill>
                <a:latin typeface="+mj-lt"/>
                <a:cs typeface="Arial" panose="020B0604020202020204" pitchFamily="34" charset="0"/>
              </a:rPr>
              <a:t>© </a:t>
            </a:r>
            <a:fld id="{A567BF8D-3F68-0441-BC05-71F7F68F56E2}" type="datetimeyyyy">
              <a:rPr lang="en-US" sz="599" b="0" i="0" spc="100" baseline="0" smtClean="0">
                <a:solidFill>
                  <a:schemeClr val="tx2"/>
                </a:solidFill>
                <a:latin typeface="+mj-lt"/>
                <a:cs typeface="Arial" panose="020B0604020202020204" pitchFamily="34" charset="0"/>
              </a:rPr>
              <a:t>2022</a:t>
            </a:fld>
            <a:r>
              <a:rPr lang="en-US" sz="599" b="0" i="0" spc="100" baseline="0">
                <a:solidFill>
                  <a:schemeClr val="tx2"/>
                </a:solidFill>
                <a:latin typeface="+mj-lt"/>
                <a:cs typeface="Arial" panose="020B0604020202020204" pitchFamily="34" charset="0"/>
              </a:rPr>
              <a:t> </a:t>
            </a:r>
            <a:r>
              <a:rPr lang="en-US" sz="599" b="0" i="0" spc="100" baseline="0" err="1">
                <a:solidFill>
                  <a:schemeClr val="tx2"/>
                </a:solidFill>
                <a:latin typeface="+mj-lt"/>
                <a:cs typeface="Arial" panose="020B0604020202020204" pitchFamily="34" charset="0"/>
              </a:rPr>
              <a:t>BCW</a:t>
            </a:r>
            <a:r>
              <a:rPr lang="en-US" sz="599" b="0" i="0" spc="100" baseline="0">
                <a:solidFill>
                  <a:schemeClr val="tx2"/>
                </a:solidFill>
                <a:latin typeface="+mj-lt"/>
                <a:cs typeface="Arial" panose="020B0604020202020204" pitchFamily="34" charset="0"/>
              </a:rPr>
              <a:t>. All Rights Reserved.</a:t>
            </a:r>
          </a:p>
        </p:txBody>
      </p:sp>
    </p:spTree>
    <p:extLst>
      <p:ext uri="{BB962C8B-B14F-4D97-AF65-F5344CB8AC3E}">
        <p14:creationId xmlns:p14="http://schemas.microsoft.com/office/powerpoint/2010/main" val="129528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with Ribbon - Black">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004444A-797B-214A-B30F-7155522B95C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7117" r="82292" b="18195"/>
          <a:stretch/>
        </p:blipFill>
        <p:spPr>
          <a:xfrm rot="10800000">
            <a:off x="-3" y="-1"/>
            <a:ext cx="5207962" cy="6857999"/>
          </a:xfrm>
          <a:prstGeom prst="rect">
            <a:avLst/>
          </a:prstGeom>
        </p:spPr>
      </p:pic>
      <p:sp>
        <p:nvSpPr>
          <p:cNvPr id="2" name="Title 1">
            <a:extLst>
              <a:ext uri="{FF2B5EF4-FFF2-40B4-BE49-F238E27FC236}">
                <a16:creationId xmlns:a16="http://schemas.microsoft.com/office/drawing/2014/main" id="{F48282A3-5C6E-F644-8D8E-DC55063CA858}"/>
              </a:ext>
            </a:extLst>
          </p:cNvPr>
          <p:cNvSpPr>
            <a:spLocks noGrp="1"/>
          </p:cNvSpPr>
          <p:nvPr>
            <p:ph type="title"/>
          </p:nvPr>
        </p:nvSpPr>
        <p:spPr>
          <a:xfrm>
            <a:off x="5863167" y="3069524"/>
            <a:ext cx="5487459" cy="718953"/>
          </a:xfrm>
        </p:spPr>
        <p:txBody>
          <a:bodyPr anchor="ctr"/>
          <a:lstStyle>
            <a:lvl1pPr>
              <a:defRPr sz="7999" b="1" i="0">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DD873EE2-609A-3341-8032-28B2DF3D71D7}"/>
              </a:ext>
            </a:extLst>
          </p:cNvPr>
          <p:cNvPicPr>
            <a:picLocks noChangeAspect="1"/>
          </p:cNvPicPr>
          <p:nvPr/>
        </p:nvPicPr>
        <p:blipFill>
          <a:blip r:embed="rId4"/>
          <a:stretch>
            <a:fillRect/>
          </a:stretch>
        </p:blipFill>
        <p:spPr>
          <a:xfrm>
            <a:off x="838202" y="6522756"/>
            <a:ext cx="486507" cy="220701"/>
          </a:xfrm>
          <a:prstGeom prst="rect">
            <a:avLst/>
          </a:prstGeom>
        </p:spPr>
      </p:pic>
      <p:pic>
        <p:nvPicPr>
          <p:cNvPr id="11" name="Picture 10">
            <a:extLst>
              <a:ext uri="{FF2B5EF4-FFF2-40B4-BE49-F238E27FC236}">
                <a16:creationId xmlns:a16="http://schemas.microsoft.com/office/drawing/2014/main" id="{AF1F6208-84C6-CA45-AEF2-CC4CFF4EE87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838201" y="6522756"/>
            <a:ext cx="486507" cy="220701"/>
          </a:xfrm>
          <a:prstGeom prst="rect">
            <a:avLst/>
          </a:prstGeom>
        </p:spPr>
      </p:pic>
      <p:sp>
        <p:nvSpPr>
          <p:cNvPr id="7" name="Slide Number Placeholder 5">
            <a:extLst>
              <a:ext uri="{FF2B5EF4-FFF2-40B4-BE49-F238E27FC236}">
                <a16:creationId xmlns:a16="http://schemas.microsoft.com/office/drawing/2014/main" id="{ADBC24F3-8876-5640-B21A-69AC8D774F09}"/>
              </a:ext>
            </a:extLst>
          </p:cNvPr>
          <p:cNvSpPr txBox="1">
            <a:spLocks/>
          </p:cNvSpPr>
          <p:nvPr userDrawn="1"/>
        </p:nvSpPr>
        <p:spPr>
          <a:xfrm>
            <a:off x="8066169"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0" marR="0" lvl="0" indent="0" algn="r" defTabSz="1219107" rtl="0" eaLnBrk="1" fontAlgn="auto" latinLnBrk="0" hangingPunct="1">
              <a:lnSpc>
                <a:spcPct val="100000"/>
              </a:lnSpc>
              <a:spcBef>
                <a:spcPts val="0"/>
              </a:spcBef>
              <a:spcAft>
                <a:spcPts val="0"/>
              </a:spcAft>
              <a:buClrTx/>
              <a:buSzTx/>
              <a:buFontTx/>
              <a:buNone/>
              <a:tabLst/>
              <a:defRPr/>
            </a:pPr>
            <a:r>
              <a:rPr lang="en-US" sz="599" b="0" i="0" spc="100" baseline="0">
                <a:solidFill>
                  <a:schemeClr val="bg1"/>
                </a:solidFill>
                <a:latin typeface="+mn-lt"/>
                <a:cs typeface="Arial" panose="020B0604020202020204" pitchFamily="34" charset="0"/>
              </a:rPr>
              <a:t>© </a:t>
            </a:r>
            <a:fld id="{2A81A33A-C7CF-8A4D-ABF9-9363752C3A89}" type="datetimeyyyy">
              <a:rPr lang="en-US" sz="599" b="0" i="0" spc="100" baseline="0" smtClean="0">
                <a:solidFill>
                  <a:schemeClr val="bg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2022</a:t>
            </a:fld>
            <a:r>
              <a:rPr lang="en-US" sz="599" b="0" i="0" spc="100" baseline="0">
                <a:solidFill>
                  <a:schemeClr val="bg1"/>
                </a:solidFill>
                <a:latin typeface="+mn-lt"/>
                <a:cs typeface="Arial" panose="020B0604020202020204" pitchFamily="34" charset="0"/>
              </a:rPr>
              <a:t> </a:t>
            </a:r>
            <a:r>
              <a:rPr lang="en-US" sz="599" b="0" i="0" spc="100" baseline="0" err="1">
                <a:solidFill>
                  <a:schemeClr val="bg1"/>
                </a:solidFill>
                <a:latin typeface="+mn-lt"/>
                <a:cs typeface="Arial" panose="020B0604020202020204" pitchFamily="34" charset="0"/>
              </a:rPr>
              <a:t>BCW</a:t>
            </a:r>
            <a:r>
              <a:rPr lang="en-US" sz="599" b="0" i="0" spc="100" baseline="0">
                <a:solidFill>
                  <a:schemeClr val="bg1"/>
                </a:solidFill>
                <a:latin typeface="+mn-lt"/>
                <a:cs typeface="Arial" panose="020B0604020202020204" pitchFamily="34" charset="0"/>
              </a:rPr>
              <a:t>. All Rights Reserved. | </a:t>
            </a:r>
            <a:fld id="{AB4D0C84-BF70-438C-AA40-E6A1537C5EAC}" type="slidenum">
              <a:rPr lang="en-US" sz="599" b="0" i="0" spc="100" baseline="0" smtClean="0">
                <a:solidFill>
                  <a:schemeClr val="bg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a:t>
            </a:fld>
            <a:endParaRPr lang="en-US" sz="599" b="0" i="0" spc="100" baseline="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39199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with Ribbon - Whit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4600FC5-A51B-4C41-95E4-8E4BA1CBB66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7117" r="82292" b="18195"/>
          <a:stretch/>
        </p:blipFill>
        <p:spPr>
          <a:xfrm rot="10800000">
            <a:off x="-3" y="-1"/>
            <a:ext cx="5207962" cy="6857999"/>
          </a:xfrm>
          <a:prstGeom prst="rect">
            <a:avLst/>
          </a:prstGeom>
        </p:spPr>
      </p:pic>
      <p:sp>
        <p:nvSpPr>
          <p:cNvPr id="2" name="Title 1">
            <a:extLst>
              <a:ext uri="{FF2B5EF4-FFF2-40B4-BE49-F238E27FC236}">
                <a16:creationId xmlns:a16="http://schemas.microsoft.com/office/drawing/2014/main" id="{F48282A3-5C6E-F644-8D8E-DC55063CA858}"/>
              </a:ext>
            </a:extLst>
          </p:cNvPr>
          <p:cNvSpPr>
            <a:spLocks noGrp="1"/>
          </p:cNvSpPr>
          <p:nvPr>
            <p:ph type="title"/>
          </p:nvPr>
        </p:nvSpPr>
        <p:spPr>
          <a:xfrm>
            <a:off x="5863167" y="3069524"/>
            <a:ext cx="5487459" cy="718953"/>
          </a:xfrm>
        </p:spPr>
        <p:txBody>
          <a:bodyPr anchor="ctr"/>
          <a:lstStyle>
            <a:lvl1pPr>
              <a:defRPr sz="7999" b="1" i="0">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DD873EE2-609A-3341-8032-28B2DF3D71D7}"/>
              </a:ext>
            </a:extLst>
          </p:cNvPr>
          <p:cNvPicPr>
            <a:picLocks noChangeAspect="1"/>
          </p:cNvPicPr>
          <p:nvPr/>
        </p:nvPicPr>
        <p:blipFill>
          <a:blip r:embed="rId4"/>
          <a:stretch>
            <a:fillRect/>
          </a:stretch>
        </p:blipFill>
        <p:spPr>
          <a:xfrm>
            <a:off x="838202" y="6522756"/>
            <a:ext cx="486507" cy="220701"/>
          </a:xfrm>
          <a:prstGeom prst="rect">
            <a:avLst/>
          </a:prstGeom>
        </p:spPr>
      </p:pic>
      <p:sp>
        <p:nvSpPr>
          <p:cNvPr id="9" name="Rectangle 8">
            <a:extLst>
              <a:ext uri="{FF2B5EF4-FFF2-40B4-BE49-F238E27FC236}">
                <a16:creationId xmlns:a16="http://schemas.microsoft.com/office/drawing/2014/main" id="{3BAE8259-3A0F-6F40-99F4-CA7F88A3DAA9}"/>
              </a:ext>
            </a:extLst>
          </p:cNvPr>
          <p:cNvSpPr/>
          <p:nvPr/>
        </p:nvSpPr>
        <p:spPr>
          <a:xfrm>
            <a:off x="-4783907" y="-646253"/>
            <a:ext cx="4783908" cy="209482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AF1F6208-84C6-CA45-AEF2-CC4CFF4EE87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838201" y="6522756"/>
            <a:ext cx="486507" cy="220701"/>
          </a:xfrm>
          <a:prstGeom prst="rect">
            <a:avLst/>
          </a:prstGeom>
        </p:spPr>
      </p:pic>
      <p:sp>
        <p:nvSpPr>
          <p:cNvPr id="12" name="Rectangle 11">
            <a:extLst>
              <a:ext uri="{FF2B5EF4-FFF2-40B4-BE49-F238E27FC236}">
                <a16:creationId xmlns:a16="http://schemas.microsoft.com/office/drawing/2014/main" id="{4B31BA80-1FF1-D34F-954C-2A7571DAB73F}"/>
              </a:ext>
            </a:extLst>
          </p:cNvPr>
          <p:cNvSpPr/>
          <p:nvPr userDrawn="1"/>
        </p:nvSpPr>
        <p:spPr>
          <a:xfrm>
            <a:off x="-4783907" y="-646253"/>
            <a:ext cx="4783908" cy="209482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5141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with Image &amp; Shapes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82A3-5C6E-F644-8D8E-DC55063CA858}"/>
              </a:ext>
            </a:extLst>
          </p:cNvPr>
          <p:cNvSpPr>
            <a:spLocks noGrp="1"/>
          </p:cNvSpPr>
          <p:nvPr>
            <p:ph type="title"/>
          </p:nvPr>
        </p:nvSpPr>
        <p:spPr>
          <a:xfrm>
            <a:off x="5863167" y="3069524"/>
            <a:ext cx="5487459" cy="718953"/>
          </a:xfrm>
        </p:spPr>
        <p:txBody>
          <a:bodyPr anchor="ctr"/>
          <a:lstStyle>
            <a:lvl1pPr>
              <a:defRPr sz="7200" b="1" i="0">
                <a:solidFill>
                  <a:schemeClr val="tx1"/>
                </a:solidFill>
              </a:defRPr>
            </a:lvl1pPr>
          </a:lstStyle>
          <a:p>
            <a:r>
              <a:rPr lang="en-US"/>
              <a:t>Click to edit Master title style</a:t>
            </a:r>
          </a:p>
        </p:txBody>
      </p:sp>
      <p:sp>
        <p:nvSpPr>
          <p:cNvPr id="9" name="Rectangle 8">
            <a:extLst>
              <a:ext uri="{FF2B5EF4-FFF2-40B4-BE49-F238E27FC236}">
                <a16:creationId xmlns:a16="http://schemas.microsoft.com/office/drawing/2014/main" id="{3BAE8259-3A0F-6F40-99F4-CA7F88A3DAA9}"/>
              </a:ext>
            </a:extLst>
          </p:cNvPr>
          <p:cNvSpPr/>
          <p:nvPr/>
        </p:nvSpPr>
        <p:spPr>
          <a:xfrm>
            <a:off x="-4783907" y="-646253"/>
            <a:ext cx="4783908" cy="209482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Picture Placeholder 8">
            <a:extLst>
              <a:ext uri="{FF2B5EF4-FFF2-40B4-BE49-F238E27FC236}">
                <a16:creationId xmlns:a16="http://schemas.microsoft.com/office/drawing/2014/main" id="{44B580F4-0C90-DB47-9CB0-E2928CA06F39}"/>
              </a:ext>
            </a:extLst>
          </p:cNvPr>
          <p:cNvSpPr>
            <a:spLocks noGrp="1"/>
          </p:cNvSpPr>
          <p:nvPr>
            <p:ph type="pic" sz="quarter" idx="10" hasCustomPrompt="1"/>
          </p:nvPr>
        </p:nvSpPr>
        <p:spPr>
          <a:xfrm>
            <a:off x="1559937" y="269834"/>
            <a:ext cx="4057091" cy="4487812"/>
          </a:xfrm>
          <a:custGeom>
            <a:avLst/>
            <a:gdLst>
              <a:gd name="connsiteX0" fmla="*/ 778008 w 3755483"/>
              <a:gd name="connsiteY0" fmla="*/ 0 h 3460298"/>
              <a:gd name="connsiteX1" fmla="*/ 3755483 w 3755483"/>
              <a:gd name="connsiteY1" fmla="*/ 0 h 3460298"/>
              <a:gd name="connsiteX2" fmla="*/ 2977525 w 3755483"/>
              <a:gd name="connsiteY2" fmla="*/ 3460298 h 3460298"/>
              <a:gd name="connsiteX3" fmla="*/ 0 w 3755483"/>
              <a:gd name="connsiteY3" fmla="*/ 3460298 h 3460298"/>
            </a:gdLst>
            <a:ahLst/>
            <a:cxnLst>
              <a:cxn ang="0">
                <a:pos x="connsiteX0" y="connsiteY0"/>
              </a:cxn>
              <a:cxn ang="0">
                <a:pos x="connsiteX1" y="connsiteY1"/>
              </a:cxn>
              <a:cxn ang="0">
                <a:pos x="connsiteX2" y="connsiteY2"/>
              </a:cxn>
              <a:cxn ang="0">
                <a:pos x="connsiteX3" y="connsiteY3"/>
              </a:cxn>
            </a:cxnLst>
            <a:rect l="l" t="t" r="r" b="b"/>
            <a:pathLst>
              <a:path w="3755483" h="3460298">
                <a:moveTo>
                  <a:pt x="778008" y="0"/>
                </a:moveTo>
                <a:lnTo>
                  <a:pt x="3755483" y="0"/>
                </a:lnTo>
                <a:lnTo>
                  <a:pt x="2977525" y="3460298"/>
                </a:lnTo>
                <a:lnTo>
                  <a:pt x="0" y="3460298"/>
                </a:lnTo>
                <a:close/>
              </a:path>
            </a:pathLst>
          </a:custGeom>
          <a:solidFill>
            <a:schemeClr val="accent1"/>
          </a:solidFill>
          <a:ln>
            <a:noFill/>
          </a:ln>
        </p:spPr>
        <p:txBody>
          <a:bodyPr vert="horz" lIns="360000" tIns="360000" rIns="360000" bIns="360000" rtlCol="0" anchor="t">
            <a:norm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sp>
        <p:nvSpPr>
          <p:cNvPr id="12" name="Picture Placeholder 14">
            <a:extLst>
              <a:ext uri="{FF2B5EF4-FFF2-40B4-BE49-F238E27FC236}">
                <a16:creationId xmlns:a16="http://schemas.microsoft.com/office/drawing/2014/main" id="{E86E2869-B7EE-8241-8587-E1E2F87E075B}"/>
              </a:ext>
            </a:extLst>
          </p:cNvPr>
          <p:cNvSpPr>
            <a:spLocks noGrp="1"/>
          </p:cNvSpPr>
          <p:nvPr>
            <p:ph type="pic" sz="quarter" idx="12" hasCustomPrompt="1"/>
          </p:nvPr>
        </p:nvSpPr>
        <p:spPr>
          <a:xfrm>
            <a:off x="2588625" y="3726873"/>
            <a:ext cx="3826060" cy="2445963"/>
          </a:xfrm>
          <a:custGeom>
            <a:avLst/>
            <a:gdLst>
              <a:gd name="connsiteX0" fmla="*/ 0 w 3541628"/>
              <a:gd name="connsiteY0" fmla="*/ 0 h 2266225"/>
              <a:gd name="connsiteX1" fmla="*/ 5997 w 3541628"/>
              <a:gd name="connsiteY1" fmla="*/ 0 h 2266225"/>
              <a:gd name="connsiteX2" fmla="*/ 3541628 w 3541628"/>
              <a:gd name="connsiteY2" fmla="*/ 2266225 h 2266225"/>
              <a:gd name="connsiteX3" fmla="*/ 0 w 3541628"/>
              <a:gd name="connsiteY3" fmla="*/ 2266225 h 2266225"/>
            </a:gdLst>
            <a:ahLst/>
            <a:cxnLst>
              <a:cxn ang="0">
                <a:pos x="connsiteX0" y="connsiteY0"/>
              </a:cxn>
              <a:cxn ang="0">
                <a:pos x="connsiteX1" y="connsiteY1"/>
              </a:cxn>
              <a:cxn ang="0">
                <a:pos x="connsiteX2" y="connsiteY2"/>
              </a:cxn>
              <a:cxn ang="0">
                <a:pos x="connsiteX3" y="connsiteY3"/>
              </a:cxn>
            </a:cxnLst>
            <a:rect l="l" t="t" r="r" b="b"/>
            <a:pathLst>
              <a:path w="3541628" h="2266225">
                <a:moveTo>
                  <a:pt x="0" y="0"/>
                </a:moveTo>
                <a:lnTo>
                  <a:pt x="5997" y="0"/>
                </a:lnTo>
                <a:cubicBezTo>
                  <a:pt x="1559189" y="0"/>
                  <a:pt x="2900804" y="924362"/>
                  <a:pt x="3541628" y="2266225"/>
                </a:cubicBezTo>
                <a:lnTo>
                  <a:pt x="0" y="2266225"/>
                </a:lnTo>
                <a:close/>
              </a:path>
            </a:pathLst>
          </a:custGeom>
          <a:solidFill>
            <a:schemeClr val="tx1"/>
          </a:solidFill>
          <a:ln>
            <a:noFill/>
          </a:ln>
        </p:spPr>
        <p:txBody>
          <a:bodyPr vert="horz" lIns="360000" tIns="360000" rIns="360000" bIns="360000" rtlCol="0" anchor="b">
            <a:normAutofit/>
          </a:bodyPr>
          <a:lstStyle>
            <a:lvl1pPr>
              <a:defRPr lang="en-US" sz="1999" dirty="0">
                <a:solidFill>
                  <a:schemeClr val="bg1"/>
                </a:solidFill>
                <a:latin typeface="Avenir Next LT Pro" panose="020B0504020202020204" pitchFamily="34" charset="77"/>
              </a:defRPr>
            </a:lvl1pPr>
          </a:lstStyle>
          <a:p>
            <a:pPr lvl="0" algn="ctr"/>
            <a:r>
              <a:rPr lang="en-US"/>
              <a:t>Drag picture to placeholder </a:t>
            </a:r>
            <a:br>
              <a:rPr lang="en-US"/>
            </a:br>
            <a:r>
              <a:rPr lang="en-US"/>
              <a:t>or click to add</a:t>
            </a:r>
          </a:p>
        </p:txBody>
      </p:sp>
      <p:sp>
        <p:nvSpPr>
          <p:cNvPr id="10" name="Rectangle 9">
            <a:extLst>
              <a:ext uri="{FF2B5EF4-FFF2-40B4-BE49-F238E27FC236}">
                <a16:creationId xmlns:a16="http://schemas.microsoft.com/office/drawing/2014/main" id="{24E5D94A-DF4B-5044-B4B6-250AC3643190}"/>
              </a:ext>
            </a:extLst>
          </p:cNvPr>
          <p:cNvSpPr/>
          <p:nvPr userDrawn="1"/>
        </p:nvSpPr>
        <p:spPr>
          <a:xfrm>
            <a:off x="-4783907" y="-646253"/>
            <a:ext cx="4783908" cy="209482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11">
            <a:extLst>
              <a:ext uri="{FF2B5EF4-FFF2-40B4-BE49-F238E27FC236}">
                <a16:creationId xmlns:a16="http://schemas.microsoft.com/office/drawing/2014/main" id="{07A65D37-A830-B341-A3A1-841DCFE59C1E}"/>
              </a:ext>
            </a:extLst>
          </p:cNvPr>
          <p:cNvSpPr>
            <a:spLocks noGrp="1"/>
          </p:cNvSpPr>
          <p:nvPr>
            <p:ph type="pic" sz="quarter" idx="11" hasCustomPrompt="1"/>
          </p:nvPr>
        </p:nvSpPr>
        <p:spPr>
          <a:xfrm>
            <a:off x="229497" y="1736579"/>
            <a:ext cx="4057091" cy="3481242"/>
          </a:xfrm>
          <a:custGeom>
            <a:avLst/>
            <a:gdLst>
              <a:gd name="connsiteX0" fmla="*/ 1394101 w 4644310"/>
              <a:gd name="connsiteY0" fmla="*/ 0 h 3225428"/>
              <a:gd name="connsiteX1" fmla="*/ 4644310 w 4644310"/>
              <a:gd name="connsiteY1" fmla="*/ 0 h 3225428"/>
              <a:gd name="connsiteX2" fmla="*/ 4644310 w 4644310"/>
              <a:gd name="connsiteY2" fmla="*/ 3225428 h 3225428"/>
              <a:gd name="connsiteX3" fmla="*/ 0 w 4644310"/>
              <a:gd name="connsiteY3" fmla="*/ 3225428 h 3225428"/>
              <a:gd name="connsiteX4" fmla="*/ 0 w 4644310"/>
              <a:gd name="connsiteY4" fmla="*/ 1390830 h 3225428"/>
              <a:gd name="connsiteX5" fmla="*/ 1394101 w 4644310"/>
              <a:gd name="connsiteY5" fmla="*/ 0 h 322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310" h="3225428">
                <a:moveTo>
                  <a:pt x="1394101" y="0"/>
                </a:moveTo>
                <a:lnTo>
                  <a:pt x="4644310" y="0"/>
                </a:lnTo>
                <a:lnTo>
                  <a:pt x="4644310" y="3225428"/>
                </a:lnTo>
                <a:lnTo>
                  <a:pt x="0" y="3225428"/>
                </a:lnTo>
                <a:lnTo>
                  <a:pt x="0" y="1390830"/>
                </a:lnTo>
                <a:cubicBezTo>
                  <a:pt x="0" y="622635"/>
                  <a:pt x="624171" y="0"/>
                  <a:pt x="1394101" y="0"/>
                </a:cubicBezTo>
                <a:close/>
              </a:path>
            </a:pathLst>
          </a:custGeom>
          <a:solidFill>
            <a:schemeClr val="bg2"/>
          </a:solidFill>
          <a:ln>
            <a:noFill/>
          </a:ln>
        </p:spPr>
        <p:txBody>
          <a:bodyPr vert="horz" lIns="360000" tIns="360000" rIns="360000" bIns="360000" rtlCol="0" anchor="ctr">
            <a:norm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spTree>
    <p:extLst>
      <p:ext uri="{BB962C8B-B14F-4D97-AF65-F5344CB8AC3E}">
        <p14:creationId xmlns:p14="http://schemas.microsoft.com/office/powerpoint/2010/main" val="787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Ribbo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5F89088-0FFA-9742-94EA-F6463ABB490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0998" t="55521" r="13140" b="28740"/>
          <a:stretch/>
        </p:blipFill>
        <p:spPr>
          <a:xfrm>
            <a:off x="2" y="2"/>
            <a:ext cx="11350625" cy="6858000"/>
          </a:xfrm>
          <a:prstGeom prst="rect">
            <a:avLst/>
          </a:prstGeom>
        </p:spPr>
      </p:pic>
      <p:sp>
        <p:nvSpPr>
          <p:cNvPr id="2" name="Title 1">
            <a:extLst>
              <a:ext uri="{FF2B5EF4-FFF2-40B4-BE49-F238E27FC236}">
                <a16:creationId xmlns:a16="http://schemas.microsoft.com/office/drawing/2014/main" id="{8F489995-289A-2B46-93FB-724065DF2069}"/>
              </a:ext>
            </a:extLst>
          </p:cNvPr>
          <p:cNvSpPr>
            <a:spLocks noGrp="1"/>
          </p:cNvSpPr>
          <p:nvPr>
            <p:ph type="title"/>
          </p:nvPr>
        </p:nvSpPr>
        <p:spPr>
          <a:xfrm>
            <a:off x="838202" y="724605"/>
            <a:ext cx="3839546" cy="718953"/>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7F8A6948-A81D-9248-B0CE-FDC3A886BF02}"/>
              </a:ext>
            </a:extLst>
          </p:cNvPr>
          <p:cNvSpPr>
            <a:spLocks noGrp="1"/>
          </p:cNvSpPr>
          <p:nvPr>
            <p:ph type="body" sz="quarter" idx="10"/>
          </p:nvPr>
        </p:nvSpPr>
        <p:spPr>
          <a:xfrm>
            <a:off x="838200" y="1638900"/>
            <a:ext cx="3839547" cy="1791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906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with Ribbon - Black">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64A6B21-FFEA-0847-A722-E33B4B541B4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64" t="54515" r="43556" b="29746"/>
          <a:stretch/>
        </p:blipFill>
        <p:spPr>
          <a:xfrm flipH="1" flipV="1">
            <a:off x="0" y="-1"/>
            <a:ext cx="12192000" cy="6858000"/>
          </a:xfrm>
          <a:prstGeom prst="rect">
            <a:avLst/>
          </a:prstGeom>
        </p:spPr>
      </p:pic>
      <p:pic>
        <p:nvPicPr>
          <p:cNvPr id="10" name="Graphic 9">
            <a:extLst>
              <a:ext uri="{FF2B5EF4-FFF2-40B4-BE49-F238E27FC236}">
                <a16:creationId xmlns:a16="http://schemas.microsoft.com/office/drawing/2014/main" id="{7A6BF58C-CA98-F942-BD03-A466B2084D8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6110" t="68089" r="36110" b="24044"/>
          <a:stretch/>
        </p:blipFill>
        <p:spPr>
          <a:xfrm rot="10800000" flipH="1" flipV="1">
            <a:off x="0" y="3430057"/>
            <a:ext cx="12192000" cy="3427943"/>
          </a:xfrm>
          <a:prstGeom prst="rect">
            <a:avLst/>
          </a:prstGeom>
          <a:effectLst>
            <a:outerShdw blurRad="50800" dist="38100" dir="18900000" algn="bl" rotWithShape="0">
              <a:prstClr val="black">
                <a:alpha val="40000"/>
              </a:prstClr>
            </a:outerShdw>
          </a:effectLst>
        </p:spPr>
      </p:pic>
      <p:sp>
        <p:nvSpPr>
          <p:cNvPr id="2" name="Title 1">
            <a:extLst>
              <a:ext uri="{FF2B5EF4-FFF2-40B4-BE49-F238E27FC236}">
                <a16:creationId xmlns:a16="http://schemas.microsoft.com/office/drawing/2014/main" id="{535A91A3-D159-5741-9C67-616FCEA17BA1}"/>
              </a:ext>
            </a:extLst>
          </p:cNvPr>
          <p:cNvSpPr>
            <a:spLocks noGrp="1"/>
          </p:cNvSpPr>
          <p:nvPr>
            <p:ph type="title"/>
          </p:nvPr>
        </p:nvSpPr>
        <p:spPr/>
        <p:txBody>
          <a:bodyPr/>
          <a:lstStyle>
            <a:lvl1pPr algn="ctr">
              <a:defRPr>
                <a:solidFill>
                  <a:schemeClr val="bg1"/>
                </a:solidFill>
              </a:defRPr>
            </a:lvl1pPr>
          </a:lstStyle>
          <a:p>
            <a:r>
              <a:rPr lang="en-US"/>
              <a:t>Click to edit Master title style</a:t>
            </a:r>
          </a:p>
        </p:txBody>
      </p:sp>
      <p:pic>
        <p:nvPicPr>
          <p:cNvPr id="11" name="Picture 10">
            <a:extLst>
              <a:ext uri="{FF2B5EF4-FFF2-40B4-BE49-F238E27FC236}">
                <a16:creationId xmlns:a16="http://schemas.microsoft.com/office/drawing/2014/main" id="{EEBE2315-D2A4-E548-A319-BC4E2D326065}"/>
              </a:ext>
            </a:extLst>
          </p:cNvPr>
          <p:cNvPicPr>
            <a:picLocks noChangeAspect="1"/>
          </p:cNvPicPr>
          <p:nvPr/>
        </p:nvPicPr>
        <p:blipFill>
          <a:blip r:embed="rId4"/>
          <a:stretch>
            <a:fillRect/>
          </a:stretch>
        </p:blipFill>
        <p:spPr>
          <a:xfrm>
            <a:off x="838202" y="6522756"/>
            <a:ext cx="486507" cy="220701"/>
          </a:xfrm>
          <a:prstGeom prst="rect">
            <a:avLst/>
          </a:prstGeom>
        </p:spPr>
      </p:pic>
      <p:pic>
        <p:nvPicPr>
          <p:cNvPr id="12" name="Picture 11">
            <a:extLst>
              <a:ext uri="{FF2B5EF4-FFF2-40B4-BE49-F238E27FC236}">
                <a16:creationId xmlns:a16="http://schemas.microsoft.com/office/drawing/2014/main" id="{AAB3F593-949D-144C-8CC6-D7F3CE24A65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838201" y="6522756"/>
            <a:ext cx="486507" cy="220701"/>
          </a:xfrm>
          <a:prstGeom prst="rect">
            <a:avLst/>
          </a:prstGeom>
        </p:spPr>
      </p:pic>
      <p:sp>
        <p:nvSpPr>
          <p:cNvPr id="9" name="Slide Number Placeholder 5">
            <a:extLst>
              <a:ext uri="{FF2B5EF4-FFF2-40B4-BE49-F238E27FC236}">
                <a16:creationId xmlns:a16="http://schemas.microsoft.com/office/drawing/2014/main" id="{DBC6D0DA-F057-184B-B577-7F31A7759898}"/>
              </a:ext>
            </a:extLst>
          </p:cNvPr>
          <p:cNvSpPr txBox="1">
            <a:spLocks/>
          </p:cNvSpPr>
          <p:nvPr userDrawn="1"/>
        </p:nvSpPr>
        <p:spPr>
          <a:xfrm>
            <a:off x="8066169"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0" marR="0" lvl="0" indent="0" algn="r" defTabSz="1219107" rtl="0" eaLnBrk="1" fontAlgn="auto" latinLnBrk="0" hangingPunct="1">
              <a:lnSpc>
                <a:spcPct val="100000"/>
              </a:lnSpc>
              <a:spcBef>
                <a:spcPts val="0"/>
              </a:spcBef>
              <a:spcAft>
                <a:spcPts val="0"/>
              </a:spcAft>
              <a:buClrTx/>
              <a:buSzTx/>
              <a:buFontTx/>
              <a:buNone/>
              <a:tabLst/>
              <a:defRPr/>
            </a:pPr>
            <a:r>
              <a:rPr lang="en-US" sz="599" b="0" i="0" spc="100" baseline="0">
                <a:solidFill>
                  <a:schemeClr val="tx1"/>
                </a:solidFill>
                <a:latin typeface="+mn-lt"/>
                <a:cs typeface="Arial" panose="020B0604020202020204" pitchFamily="34" charset="0"/>
              </a:rPr>
              <a:t>© </a:t>
            </a:r>
            <a:fld id="{2A81A33A-C7CF-8A4D-ABF9-9363752C3A89}" type="datetimeyyyy">
              <a:rPr lang="en-US" sz="599" b="0" i="0" spc="100" baseline="0" smtClean="0">
                <a:solidFill>
                  <a:schemeClr val="tx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2022</a:t>
            </a:fld>
            <a:r>
              <a:rPr lang="en-US" sz="599" b="0" i="0" spc="100" baseline="0">
                <a:solidFill>
                  <a:schemeClr val="tx1"/>
                </a:solidFill>
                <a:latin typeface="+mn-lt"/>
                <a:cs typeface="Arial" panose="020B0604020202020204" pitchFamily="34" charset="0"/>
              </a:rPr>
              <a:t> </a:t>
            </a:r>
            <a:r>
              <a:rPr lang="en-US" sz="599" b="0" i="0" spc="100" baseline="0" err="1">
                <a:solidFill>
                  <a:schemeClr val="tx1"/>
                </a:solidFill>
                <a:latin typeface="+mn-lt"/>
                <a:cs typeface="Arial" panose="020B0604020202020204" pitchFamily="34" charset="0"/>
              </a:rPr>
              <a:t>BCW</a:t>
            </a:r>
            <a:r>
              <a:rPr lang="en-US" sz="599" b="0" i="0" spc="100" baseline="0">
                <a:solidFill>
                  <a:schemeClr val="tx1"/>
                </a:solidFill>
                <a:latin typeface="+mn-lt"/>
                <a:cs typeface="Arial" panose="020B0604020202020204" pitchFamily="34" charset="0"/>
              </a:rPr>
              <a:t>. All Rights Reserved. | </a:t>
            </a:r>
            <a:fld id="{AB4D0C84-BF70-438C-AA40-E6A1537C5EAC}" type="slidenum">
              <a:rPr lang="en-US" sz="599" b="0" i="0" spc="100" baseline="0" smtClean="0">
                <a:solidFill>
                  <a:schemeClr val="tx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a:t>
            </a:fld>
            <a:endParaRPr lang="en-US" sz="599" b="0" i="0" spc="100" baseline="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32390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with Shap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838199" y="6172199"/>
            <a:ext cx="8233833" cy="252047"/>
          </a:xfrm>
        </p:spPr>
        <p:txBody>
          <a:bodyPr/>
          <a:lstStyle/>
          <a:p>
            <a:r>
              <a:rPr lang="en-US"/>
              <a:t>Source:</a:t>
            </a:r>
          </a:p>
        </p:txBody>
      </p:sp>
      <p:sp>
        <p:nvSpPr>
          <p:cNvPr id="2" name="Title 1">
            <a:extLst>
              <a:ext uri="{FF2B5EF4-FFF2-40B4-BE49-F238E27FC236}">
                <a16:creationId xmlns:a16="http://schemas.microsoft.com/office/drawing/2014/main" id="{1F43BE79-F940-694E-8B26-921A57F06F10}"/>
              </a:ext>
            </a:extLst>
          </p:cNvPr>
          <p:cNvSpPr>
            <a:spLocks noGrp="1"/>
          </p:cNvSpPr>
          <p:nvPr>
            <p:ph type="title"/>
          </p:nvPr>
        </p:nvSpPr>
        <p:spPr>
          <a:xfrm>
            <a:off x="838204" y="724605"/>
            <a:ext cx="5018615" cy="718953"/>
          </a:xfrm>
        </p:spPr>
        <p:txBody>
          <a:bodyPr/>
          <a:lstStyle/>
          <a:p>
            <a:r>
              <a:rPr lang="en-US"/>
              <a:t>Click to edit Master title style</a:t>
            </a:r>
          </a:p>
        </p:txBody>
      </p:sp>
      <p:sp>
        <p:nvSpPr>
          <p:cNvPr id="8" name="Rectangle 7">
            <a:extLst>
              <a:ext uri="{FF2B5EF4-FFF2-40B4-BE49-F238E27FC236}">
                <a16:creationId xmlns:a16="http://schemas.microsoft.com/office/drawing/2014/main" id="{F18F01FF-FD79-6745-9995-662713DFDA32}"/>
              </a:ext>
            </a:extLst>
          </p:cNvPr>
          <p:cNvSpPr/>
          <p:nvPr/>
        </p:nvSpPr>
        <p:spPr>
          <a:xfrm>
            <a:off x="6730999" y="433753"/>
            <a:ext cx="2791966" cy="5271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solidFill>
                <a:schemeClr val="tx1"/>
              </a:solidFill>
            </a:endParaRPr>
          </a:p>
        </p:txBody>
      </p:sp>
      <p:sp>
        <p:nvSpPr>
          <p:cNvPr id="11" name="Freeform 10">
            <a:extLst>
              <a:ext uri="{FF2B5EF4-FFF2-40B4-BE49-F238E27FC236}">
                <a16:creationId xmlns:a16="http://schemas.microsoft.com/office/drawing/2014/main" id="{0FC8613B-E521-3A43-AEF3-8C394CBA69FB}"/>
              </a:ext>
            </a:extLst>
          </p:cNvPr>
          <p:cNvSpPr/>
          <p:nvPr/>
        </p:nvSpPr>
        <p:spPr>
          <a:xfrm>
            <a:off x="9219933" y="3785931"/>
            <a:ext cx="2468906" cy="2638318"/>
          </a:xfrm>
          <a:custGeom>
            <a:avLst/>
            <a:gdLst>
              <a:gd name="connsiteX0" fmla="*/ 796245 w 1851680"/>
              <a:gd name="connsiteY0" fmla="*/ 0 h 1980571"/>
              <a:gd name="connsiteX1" fmla="*/ 1851534 w 1851680"/>
              <a:gd name="connsiteY1" fmla="*/ 0 h 1980571"/>
              <a:gd name="connsiteX2" fmla="*/ 1851680 w 1851680"/>
              <a:gd name="connsiteY2" fmla="*/ 13476 h 1980571"/>
              <a:gd name="connsiteX3" fmla="*/ 749536 w 1851680"/>
              <a:gd name="connsiteY3" fmla="*/ 1838811 h 1980571"/>
              <a:gd name="connsiteX4" fmla="*/ 0 w 1851680"/>
              <a:gd name="connsiteY4" fmla="*/ 1980571 h 1980571"/>
              <a:gd name="connsiteX5" fmla="*/ 0 w 1851680"/>
              <a:gd name="connsiteY5" fmla="*/ 885795 h 1980571"/>
              <a:gd name="connsiteX6" fmla="*/ 796478 w 1851680"/>
              <a:gd name="connsiteY6" fmla="*/ 13476 h 1980571"/>
              <a:gd name="connsiteX7" fmla="*/ 796245 w 1851680"/>
              <a:gd name="connsiteY7" fmla="*/ 0 h 198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80" h="1980571">
                <a:moveTo>
                  <a:pt x="796245" y="0"/>
                </a:moveTo>
                <a:lnTo>
                  <a:pt x="1851534" y="0"/>
                </a:lnTo>
                <a:cubicBezTo>
                  <a:pt x="1851680" y="4503"/>
                  <a:pt x="1851680" y="8973"/>
                  <a:pt x="1851680" y="13476"/>
                </a:cubicBezTo>
                <a:cubicBezTo>
                  <a:pt x="1851680" y="825889"/>
                  <a:pt x="1399263" y="1524777"/>
                  <a:pt x="749536" y="1838811"/>
                </a:cubicBezTo>
                <a:cubicBezTo>
                  <a:pt x="749536" y="1838811"/>
                  <a:pt x="459507" y="1975194"/>
                  <a:pt x="0" y="1980571"/>
                </a:cubicBezTo>
                <a:lnTo>
                  <a:pt x="0" y="885795"/>
                </a:lnTo>
                <a:cubicBezTo>
                  <a:pt x="441593" y="874790"/>
                  <a:pt x="796478" y="488718"/>
                  <a:pt x="796478" y="13476"/>
                </a:cubicBezTo>
                <a:cubicBezTo>
                  <a:pt x="796478" y="8973"/>
                  <a:pt x="796245" y="4503"/>
                  <a:pt x="79624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33">
              <a:solidFill>
                <a:schemeClr val="tx1"/>
              </a:solidFill>
            </a:endParaRPr>
          </a:p>
        </p:txBody>
      </p:sp>
      <p:sp>
        <p:nvSpPr>
          <p:cNvPr id="12" name="Picture Placeholder 11">
            <a:extLst>
              <a:ext uri="{FF2B5EF4-FFF2-40B4-BE49-F238E27FC236}">
                <a16:creationId xmlns:a16="http://schemas.microsoft.com/office/drawing/2014/main" id="{2153198F-0B97-584F-BD9D-515EB042EB59}"/>
              </a:ext>
            </a:extLst>
          </p:cNvPr>
          <p:cNvSpPr>
            <a:spLocks noGrp="1"/>
          </p:cNvSpPr>
          <p:nvPr>
            <p:ph type="pic" sz="quarter" idx="11" hasCustomPrompt="1"/>
          </p:nvPr>
        </p:nvSpPr>
        <p:spPr>
          <a:xfrm>
            <a:off x="7017395" y="752185"/>
            <a:ext cx="3833243" cy="4634912"/>
          </a:xfrm>
          <a:custGeom>
            <a:avLst/>
            <a:gdLst>
              <a:gd name="connsiteX0" fmla="*/ 0 w 2620983"/>
              <a:gd name="connsiteY0" fmla="*/ 0 h 3781156"/>
              <a:gd name="connsiteX1" fmla="*/ 2620983 w 2620983"/>
              <a:gd name="connsiteY1" fmla="*/ 0 h 3781156"/>
              <a:gd name="connsiteX2" fmla="*/ 2620983 w 2620983"/>
              <a:gd name="connsiteY2" fmla="*/ 3781156 h 3781156"/>
              <a:gd name="connsiteX3" fmla="*/ 0 w 2620983"/>
              <a:gd name="connsiteY3" fmla="*/ 3781156 h 3781156"/>
            </a:gdLst>
            <a:ahLst/>
            <a:cxnLst>
              <a:cxn ang="0">
                <a:pos x="connsiteX0" y="connsiteY0"/>
              </a:cxn>
              <a:cxn ang="0">
                <a:pos x="connsiteX1" y="connsiteY1"/>
              </a:cxn>
              <a:cxn ang="0">
                <a:pos x="connsiteX2" y="connsiteY2"/>
              </a:cxn>
              <a:cxn ang="0">
                <a:pos x="connsiteX3" y="connsiteY3"/>
              </a:cxn>
            </a:cxnLst>
            <a:rect l="l" t="t" r="r" b="b"/>
            <a:pathLst>
              <a:path w="2620983" h="3781156">
                <a:moveTo>
                  <a:pt x="0" y="0"/>
                </a:moveTo>
                <a:lnTo>
                  <a:pt x="2620983" y="0"/>
                </a:lnTo>
                <a:lnTo>
                  <a:pt x="2620983" y="3781156"/>
                </a:lnTo>
                <a:lnTo>
                  <a:pt x="0" y="3781156"/>
                </a:lnTo>
                <a:close/>
              </a:path>
            </a:pathLst>
          </a:custGeom>
          <a:pattFill prst="pct25">
            <a:fgClr>
              <a:schemeClr val="accent1"/>
            </a:fgClr>
            <a:bgClr>
              <a:schemeClr val="bg1"/>
            </a:bgClr>
          </a:pattFill>
          <a:ln>
            <a:noFill/>
          </a:ln>
        </p:spPr>
        <p:txBody>
          <a:bodyPr vert="horz" lIns="360000" tIns="360000" rIns="360000" bIns="360000" rtlCol="0" anchor="ctr">
            <a:norm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spTree>
    <p:extLst>
      <p:ext uri="{BB962C8B-B14F-4D97-AF65-F5344CB8AC3E}">
        <p14:creationId xmlns:p14="http://schemas.microsoft.com/office/powerpoint/2010/main" val="401126097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A0766A-0302-437E-A735-9F697DDEB56A}"/>
              </a:ext>
            </a:extLst>
          </p:cNvPr>
          <p:cNvSpPr>
            <a:spLocks noGrp="1"/>
          </p:cNvSpPr>
          <p:nvPr>
            <p:ph type="body" sz="quarter" idx="11"/>
          </p:nvPr>
        </p:nvSpPr>
        <p:spPr>
          <a:xfrm>
            <a:off x="838201" y="1638301"/>
            <a:ext cx="10512425" cy="4533902"/>
          </a:xfrm>
        </p:spPr>
        <p:txBody>
          <a:bodyPr/>
          <a:lstStyle>
            <a:lvl1pPr>
              <a:defRPr b="0" i="0"/>
            </a:lvl1pPr>
            <a:lvl2pPr>
              <a:defRPr b="0" i="0"/>
            </a:lvl2pPr>
            <a:lvl3pPr>
              <a:defRPr b="0" i="0"/>
            </a:lvl3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563D53-B00A-AC45-A4B8-631A46DC0B8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46EF5C8-8ED3-B548-916E-2621D9557462}"/>
              </a:ext>
            </a:extLst>
          </p:cNvPr>
          <p:cNvSpPr>
            <a:spLocks noGrp="1"/>
          </p:cNvSpPr>
          <p:nvPr>
            <p:ph type="ftr" sz="quarter" idx="12"/>
          </p:nvPr>
        </p:nvSpPr>
        <p:spPr/>
        <p:txBody>
          <a:bodyPr/>
          <a:lstStyle/>
          <a:p>
            <a:r>
              <a:rPr lang="en-US"/>
              <a:t>Source:</a:t>
            </a:r>
          </a:p>
        </p:txBody>
      </p:sp>
    </p:spTree>
    <p:extLst>
      <p:ext uri="{BB962C8B-B14F-4D97-AF65-F5344CB8AC3E}">
        <p14:creationId xmlns:p14="http://schemas.microsoft.com/office/powerpoint/2010/main" val="22670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313163-FC95-0D4E-ADDB-AF82B3917E90}"/>
              </a:ext>
            </a:extLst>
          </p:cNvPr>
          <p:cNvSpPr>
            <a:spLocks noGrp="1"/>
          </p:cNvSpPr>
          <p:nvPr>
            <p:ph type="ftr" sz="quarter" idx="10"/>
          </p:nvPr>
        </p:nvSpPr>
        <p:spPr/>
        <p:txBody>
          <a:bodyPr/>
          <a:lstStyle/>
          <a:p>
            <a:r>
              <a:rPr lang="en-US"/>
              <a:t>Source:</a:t>
            </a:r>
          </a:p>
        </p:txBody>
      </p:sp>
      <p:sp>
        <p:nvSpPr>
          <p:cNvPr id="3" name="Title 2">
            <a:extLst>
              <a:ext uri="{FF2B5EF4-FFF2-40B4-BE49-F238E27FC236}">
                <a16:creationId xmlns:a16="http://schemas.microsoft.com/office/drawing/2014/main" id="{81A5F819-D4F3-B243-87FB-B3158206E7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0735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Content - Right Image">
    <p:spTree>
      <p:nvGrpSpPr>
        <p:cNvPr id="1" name=""/>
        <p:cNvGrpSpPr/>
        <p:nvPr/>
      </p:nvGrpSpPr>
      <p:grpSpPr>
        <a:xfrm>
          <a:off x="0" y="0"/>
          <a:ext cx="0" cy="0"/>
          <a:chOff x="0" y="0"/>
          <a:chExt cx="0" cy="0"/>
        </a:xfrm>
      </p:grpSpPr>
      <p:sp>
        <p:nvSpPr>
          <p:cNvPr id="10" name="Picture Placeholder 6"/>
          <p:cNvSpPr>
            <a:spLocks noGrp="1"/>
          </p:cNvSpPr>
          <p:nvPr>
            <p:ph type="pic" sz="quarter" idx="25" hasCustomPrompt="1"/>
          </p:nvPr>
        </p:nvSpPr>
        <p:spPr>
          <a:xfrm>
            <a:off x="6096001" y="2"/>
            <a:ext cx="6096000" cy="6858000"/>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838201" y="6172199"/>
            <a:ext cx="5053013" cy="252047"/>
          </a:xfrm>
        </p:spPr>
        <p:txBody>
          <a:bodyPr/>
          <a:lstStyle/>
          <a:p>
            <a:r>
              <a:rPr lang="en-US"/>
              <a:t>Source:</a:t>
            </a:r>
          </a:p>
        </p:txBody>
      </p:sp>
      <p:sp>
        <p:nvSpPr>
          <p:cNvPr id="2" name="Title 1">
            <a:extLst>
              <a:ext uri="{FF2B5EF4-FFF2-40B4-BE49-F238E27FC236}">
                <a16:creationId xmlns:a16="http://schemas.microsoft.com/office/drawing/2014/main" id="{1F43BE79-F940-694E-8B26-921A57F06F10}"/>
              </a:ext>
            </a:extLst>
          </p:cNvPr>
          <p:cNvSpPr>
            <a:spLocks noGrp="1"/>
          </p:cNvSpPr>
          <p:nvPr>
            <p:ph type="title"/>
          </p:nvPr>
        </p:nvSpPr>
        <p:spPr>
          <a:xfrm>
            <a:off x="838203" y="724605"/>
            <a:ext cx="5018617" cy="718953"/>
          </a:xfrm>
        </p:spPr>
        <p:txBody>
          <a:bodyPr/>
          <a:lstStyle/>
          <a:p>
            <a:r>
              <a:rPr lang="en-US"/>
              <a:t>Click to edit Master title style</a:t>
            </a:r>
          </a:p>
        </p:txBody>
      </p:sp>
      <p:sp>
        <p:nvSpPr>
          <p:cNvPr id="6" name="Text Placeholder 5">
            <a:extLst>
              <a:ext uri="{FF2B5EF4-FFF2-40B4-BE49-F238E27FC236}">
                <a16:creationId xmlns:a16="http://schemas.microsoft.com/office/drawing/2014/main" id="{76F2FC65-816B-EE4E-8C35-B5448F7E880D}"/>
              </a:ext>
            </a:extLst>
          </p:cNvPr>
          <p:cNvSpPr>
            <a:spLocks noGrp="1"/>
          </p:cNvSpPr>
          <p:nvPr>
            <p:ph type="body" sz="quarter" idx="28"/>
          </p:nvPr>
        </p:nvSpPr>
        <p:spPr>
          <a:xfrm>
            <a:off x="838201" y="1638300"/>
            <a:ext cx="5018618" cy="4533900"/>
          </a:xfrm>
        </p:spPr>
        <p:txBody>
          <a:bodyPr/>
          <a:lstStyle>
            <a:lvl1pPr>
              <a:defRPr b="0" i="0"/>
            </a:lvl1pPr>
            <a:lvl2pPr>
              <a:defRPr b="0" i="0"/>
            </a:lvl2pPr>
            <a:lvl3pPr>
              <a:defRPr b="0" i="0"/>
            </a:lvl3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13980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mp; Content - Half Page - Right Image">
    <p:spTree>
      <p:nvGrpSpPr>
        <p:cNvPr id="1" name=""/>
        <p:cNvGrpSpPr/>
        <p:nvPr/>
      </p:nvGrpSpPr>
      <p:grpSpPr>
        <a:xfrm>
          <a:off x="0" y="0"/>
          <a:ext cx="0" cy="0"/>
          <a:chOff x="0" y="0"/>
          <a:chExt cx="0" cy="0"/>
        </a:xfrm>
      </p:grpSpPr>
      <p:sp>
        <p:nvSpPr>
          <p:cNvPr id="10" name="Picture Placeholder 6"/>
          <p:cNvSpPr>
            <a:spLocks noGrp="1"/>
          </p:cNvSpPr>
          <p:nvPr>
            <p:ph type="pic" sz="quarter" idx="25" hasCustomPrompt="1"/>
          </p:nvPr>
        </p:nvSpPr>
        <p:spPr>
          <a:xfrm>
            <a:off x="6096001" y="2"/>
            <a:ext cx="6096000" cy="6858000"/>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838201" y="6172199"/>
            <a:ext cx="5053013" cy="252047"/>
          </a:xfrm>
        </p:spPr>
        <p:txBody>
          <a:bodyPr/>
          <a:lstStyle/>
          <a:p>
            <a:r>
              <a:rPr lang="en-US"/>
              <a:t>Source:</a:t>
            </a:r>
          </a:p>
        </p:txBody>
      </p:sp>
      <p:sp>
        <p:nvSpPr>
          <p:cNvPr id="3" name="Title 2">
            <a:extLst>
              <a:ext uri="{FF2B5EF4-FFF2-40B4-BE49-F238E27FC236}">
                <a16:creationId xmlns:a16="http://schemas.microsoft.com/office/drawing/2014/main" id="{42A2A8CF-0DE4-0344-A5F7-FEFC16F03132}"/>
              </a:ext>
            </a:extLst>
          </p:cNvPr>
          <p:cNvSpPr>
            <a:spLocks noGrp="1"/>
          </p:cNvSpPr>
          <p:nvPr>
            <p:ph type="title"/>
          </p:nvPr>
        </p:nvSpPr>
        <p:spPr>
          <a:xfrm>
            <a:off x="838203" y="2710048"/>
            <a:ext cx="5018617" cy="718953"/>
          </a:xfrm>
        </p:spPr>
        <p:txBody>
          <a:bodyPr/>
          <a:lstStyle>
            <a:lvl1pPr>
              <a:defRPr b="1" i="0"/>
            </a:lvl1pPr>
          </a:lstStyle>
          <a:p>
            <a:r>
              <a:rPr lang="en-US"/>
              <a:t>Click to edit Master title style</a:t>
            </a:r>
          </a:p>
        </p:txBody>
      </p:sp>
      <p:sp>
        <p:nvSpPr>
          <p:cNvPr id="6" name="Text Placeholder 5">
            <a:extLst>
              <a:ext uri="{FF2B5EF4-FFF2-40B4-BE49-F238E27FC236}">
                <a16:creationId xmlns:a16="http://schemas.microsoft.com/office/drawing/2014/main" id="{DDEE1855-D072-FF4F-9E76-F73A2228EEDC}"/>
              </a:ext>
            </a:extLst>
          </p:cNvPr>
          <p:cNvSpPr>
            <a:spLocks noGrp="1"/>
          </p:cNvSpPr>
          <p:nvPr>
            <p:ph type="body" sz="quarter" idx="28"/>
          </p:nvPr>
        </p:nvSpPr>
        <p:spPr>
          <a:xfrm>
            <a:off x="838201" y="3623744"/>
            <a:ext cx="5018618" cy="2548457"/>
          </a:xfrm>
        </p:spPr>
        <p:txBody>
          <a:bodyPr/>
          <a:lstStyle>
            <a:lvl1pPr>
              <a:defRPr b="0" i="0"/>
            </a:lvl1pPr>
            <a:lvl2pPr>
              <a:defRPr b="0" i="0"/>
            </a:lvl2pPr>
            <a:lvl3pPr>
              <a:defRPr b="0" i="0"/>
            </a:lvl3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511507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Image with Ribbon - Black">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BD6F245-9633-D046-A6AD-31A0F303703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36784" r="74625" b="8009"/>
          <a:stretch/>
        </p:blipFill>
        <p:spPr>
          <a:xfrm rot="8100000" flipH="1">
            <a:off x="3963341" y="-2291280"/>
            <a:ext cx="9289221" cy="10545885"/>
          </a:xfrm>
          <a:custGeom>
            <a:avLst/>
            <a:gdLst>
              <a:gd name="connsiteX0" fmla="*/ 2690549 w 6966916"/>
              <a:gd name="connsiteY0" fmla="*/ 7916738 h 7916738"/>
              <a:gd name="connsiteX1" fmla="*/ 6966916 w 6966916"/>
              <a:gd name="connsiteY1" fmla="*/ 3640371 h 7916738"/>
              <a:gd name="connsiteX2" fmla="*/ 3326544 w 6966916"/>
              <a:gd name="connsiteY2" fmla="*/ 0 h 7916738"/>
              <a:gd name="connsiteX3" fmla="*/ 0 w 6966916"/>
              <a:gd name="connsiteY3" fmla="*/ 3326544 h 7916738"/>
              <a:gd name="connsiteX4" fmla="*/ 0 w 6966916"/>
              <a:gd name="connsiteY4" fmla="*/ 7916738 h 791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6916" h="7916738">
                <a:moveTo>
                  <a:pt x="2690549" y="7916738"/>
                </a:moveTo>
                <a:lnTo>
                  <a:pt x="6966916" y="3640371"/>
                </a:lnTo>
                <a:lnTo>
                  <a:pt x="3326544" y="0"/>
                </a:lnTo>
                <a:lnTo>
                  <a:pt x="0" y="3326544"/>
                </a:lnTo>
                <a:lnTo>
                  <a:pt x="0" y="7916738"/>
                </a:lnTo>
                <a:close/>
              </a:path>
            </a:pathLst>
          </a:custGeom>
        </p:spPr>
      </p:pic>
      <p:sp>
        <p:nvSpPr>
          <p:cNvPr id="39" name="Picture Placeholder 38">
            <a:extLst>
              <a:ext uri="{FF2B5EF4-FFF2-40B4-BE49-F238E27FC236}">
                <a16:creationId xmlns:a16="http://schemas.microsoft.com/office/drawing/2014/main" id="{A2367E3A-20CD-6343-AFF8-EC0EB2276FEE}"/>
              </a:ext>
            </a:extLst>
          </p:cNvPr>
          <p:cNvSpPr>
            <a:spLocks noGrp="1"/>
          </p:cNvSpPr>
          <p:nvPr>
            <p:ph type="pic" sz="quarter" idx="11" hasCustomPrompt="1"/>
          </p:nvPr>
        </p:nvSpPr>
        <p:spPr>
          <a:xfrm>
            <a:off x="6096001" y="2"/>
            <a:ext cx="6096000" cy="5584864"/>
          </a:xfrm>
          <a:custGeom>
            <a:avLst/>
            <a:gdLst>
              <a:gd name="connsiteX0" fmla="*/ 969866 w 4572000"/>
              <a:gd name="connsiteY0" fmla="*/ 0 h 4172934"/>
              <a:gd name="connsiteX1" fmla="*/ 4572000 w 4572000"/>
              <a:gd name="connsiteY1" fmla="*/ 0 h 4172934"/>
              <a:gd name="connsiteX2" fmla="*/ 4572000 w 4572000"/>
              <a:gd name="connsiteY2" fmla="*/ 2804004 h 4172934"/>
              <a:gd name="connsiteX3" fmla="*/ 3866147 w 4572000"/>
              <a:gd name="connsiteY3" fmla="*/ 3509857 h 4172934"/>
              <a:gd name="connsiteX4" fmla="*/ 663499 w 4572000"/>
              <a:gd name="connsiteY4" fmla="*/ 3509435 h 4172934"/>
              <a:gd name="connsiteX5" fmla="*/ 663079 w 4572000"/>
              <a:gd name="connsiteY5" fmla="*/ 306788 h 417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4172934">
                <a:moveTo>
                  <a:pt x="969866" y="0"/>
                </a:moveTo>
                <a:lnTo>
                  <a:pt x="4572000" y="0"/>
                </a:lnTo>
                <a:lnTo>
                  <a:pt x="4572000" y="2804004"/>
                </a:lnTo>
                <a:lnTo>
                  <a:pt x="3866147" y="3509857"/>
                </a:lnTo>
                <a:cubicBezTo>
                  <a:pt x="2981880" y="4394125"/>
                  <a:pt x="1548000" y="4393937"/>
                  <a:pt x="663499" y="3509435"/>
                </a:cubicBezTo>
                <a:cubicBezTo>
                  <a:pt x="-221002" y="2624934"/>
                  <a:pt x="-221190" y="1191056"/>
                  <a:pt x="663079" y="306788"/>
                </a:cubicBezTo>
                <a:close/>
              </a:path>
            </a:pathLst>
          </a:custGeom>
          <a:pattFill prst="pct25">
            <a:fgClr>
              <a:schemeClr val="accent1"/>
            </a:fgClr>
            <a:bgClr>
              <a:schemeClr val="bg1"/>
            </a:bgClr>
          </a:pattFill>
          <a:ln>
            <a:noFill/>
          </a:ln>
        </p:spPr>
        <p:txBody>
          <a:bodyPr vert="horz" lIns="360000" tIns="360000" rIns="360000" bIns="360000" rtlCol="0" anchor="ctr">
            <a:norm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pic>
        <p:nvPicPr>
          <p:cNvPr id="11" name="Picture 10">
            <a:extLst>
              <a:ext uri="{FF2B5EF4-FFF2-40B4-BE49-F238E27FC236}">
                <a16:creationId xmlns:a16="http://schemas.microsoft.com/office/drawing/2014/main" id="{0F474B05-E342-0247-9D17-D1D91D57AB74}"/>
              </a:ext>
            </a:extLst>
          </p:cNvPr>
          <p:cNvPicPr>
            <a:picLocks noChangeAspect="1"/>
          </p:cNvPicPr>
          <p:nvPr/>
        </p:nvPicPr>
        <p:blipFill>
          <a:blip r:embed="rId4"/>
          <a:srcRect/>
          <a:stretch/>
        </p:blipFill>
        <p:spPr>
          <a:xfrm>
            <a:off x="838200" y="944166"/>
            <a:ext cx="1117426" cy="502376"/>
          </a:xfrm>
          <a:prstGeom prst="rect">
            <a:avLst/>
          </a:prstGeom>
        </p:spPr>
      </p:pic>
      <p:sp>
        <p:nvSpPr>
          <p:cNvPr id="12" name="Title 1">
            <a:extLst>
              <a:ext uri="{FF2B5EF4-FFF2-40B4-BE49-F238E27FC236}">
                <a16:creationId xmlns:a16="http://schemas.microsoft.com/office/drawing/2014/main" id="{A2A335AD-79AF-A24D-908F-294B6723B46C}"/>
              </a:ext>
            </a:extLst>
          </p:cNvPr>
          <p:cNvSpPr>
            <a:spLocks noGrp="1"/>
          </p:cNvSpPr>
          <p:nvPr>
            <p:ph type="title"/>
          </p:nvPr>
        </p:nvSpPr>
        <p:spPr>
          <a:xfrm>
            <a:off x="838200" y="4432899"/>
            <a:ext cx="5018617" cy="718953"/>
          </a:xfrm>
        </p:spPr>
        <p:txBody>
          <a:bodyPr anchor="t"/>
          <a:lstStyle>
            <a:lvl1pPr algn="l">
              <a:defRPr sz="4400" b="1" i="0">
                <a:solidFill>
                  <a:schemeClr val="bg1"/>
                </a:solidFill>
              </a:defRPr>
            </a:lvl1pPr>
          </a:lstStyle>
          <a:p>
            <a:r>
              <a:rPr lang="en-US"/>
              <a:t>Click to edit Master title style</a:t>
            </a:r>
          </a:p>
        </p:txBody>
      </p:sp>
      <p:sp>
        <p:nvSpPr>
          <p:cNvPr id="13" name="Text Placeholder 6">
            <a:extLst>
              <a:ext uri="{FF2B5EF4-FFF2-40B4-BE49-F238E27FC236}">
                <a16:creationId xmlns:a16="http://schemas.microsoft.com/office/drawing/2014/main" id="{C38EF0A1-00C4-DA4D-B027-9C29EDA48712}"/>
              </a:ext>
            </a:extLst>
          </p:cNvPr>
          <p:cNvSpPr>
            <a:spLocks noGrp="1"/>
          </p:cNvSpPr>
          <p:nvPr>
            <p:ph type="body" sz="quarter" idx="10" hasCustomPrompt="1"/>
          </p:nvPr>
        </p:nvSpPr>
        <p:spPr>
          <a:xfrm>
            <a:off x="838201" y="4103944"/>
            <a:ext cx="5018617" cy="328951"/>
          </a:xfrm>
        </p:spPr>
        <p:txBody>
          <a:bodyPr/>
          <a:lstStyle>
            <a:lvl1pPr algn="l">
              <a:defRPr b="1" i="0" cap="all"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14" name="Slide Number Placeholder 5">
            <a:extLst>
              <a:ext uri="{FF2B5EF4-FFF2-40B4-BE49-F238E27FC236}">
                <a16:creationId xmlns:a16="http://schemas.microsoft.com/office/drawing/2014/main" id="{57845557-7246-7947-AE74-B2C81A661405}"/>
              </a:ext>
            </a:extLst>
          </p:cNvPr>
          <p:cNvSpPr txBox="1">
            <a:spLocks/>
          </p:cNvSpPr>
          <p:nvPr/>
        </p:nvSpPr>
        <p:spPr>
          <a:xfrm>
            <a:off x="838201" y="6555887"/>
            <a:ext cx="3284457" cy="188035"/>
          </a:xfrm>
          <a:prstGeom prst="rect">
            <a:avLst/>
          </a:prstGeom>
        </p:spPr>
        <p:txBody>
          <a:bodyPr vert="horz" lIns="0"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l"/>
            <a:r>
              <a:rPr lang="en-US" sz="599" b="0" i="0" spc="100" baseline="0">
                <a:solidFill>
                  <a:schemeClr val="bg1"/>
                </a:solidFill>
                <a:latin typeface="+mj-lt"/>
                <a:cs typeface="Arial" panose="020B0604020202020204" pitchFamily="34" charset="0"/>
              </a:rPr>
              <a:t>© </a:t>
            </a:r>
            <a:fld id="{34870425-64C8-2844-B09A-57B2E46F192D}" type="datetimeyyyy">
              <a:rPr lang="en-US" sz="599" b="0" i="0" spc="100" baseline="0" smtClean="0">
                <a:solidFill>
                  <a:schemeClr val="bg1"/>
                </a:solidFill>
                <a:latin typeface="+mj-lt"/>
                <a:cs typeface="Arial" panose="020B0604020202020204" pitchFamily="34" charset="0"/>
              </a:rPr>
              <a:t>2022</a:t>
            </a:fld>
            <a:r>
              <a:rPr lang="en-US" sz="599" b="0" i="0" spc="100" baseline="0">
                <a:solidFill>
                  <a:schemeClr val="bg1"/>
                </a:solidFill>
                <a:latin typeface="+mj-lt"/>
                <a:cs typeface="Arial" panose="020B0604020202020204" pitchFamily="34" charset="0"/>
              </a:rPr>
              <a:t> </a:t>
            </a:r>
            <a:r>
              <a:rPr lang="en-US" sz="599" b="0" i="0" spc="100" baseline="0" err="1">
                <a:solidFill>
                  <a:schemeClr val="bg1"/>
                </a:solidFill>
                <a:latin typeface="+mj-lt"/>
                <a:cs typeface="Arial" panose="020B0604020202020204" pitchFamily="34" charset="0"/>
              </a:rPr>
              <a:t>BCW</a:t>
            </a:r>
            <a:r>
              <a:rPr lang="en-US" sz="599" b="0" i="0" spc="100" baseline="0">
                <a:solidFill>
                  <a:schemeClr val="bg1"/>
                </a:solidFill>
                <a:latin typeface="+mj-lt"/>
                <a:cs typeface="Arial" panose="020B0604020202020204" pitchFamily="34" charset="0"/>
              </a:rPr>
              <a:t>. All Rights Reserved.</a:t>
            </a:r>
          </a:p>
        </p:txBody>
      </p:sp>
    </p:spTree>
    <p:extLst>
      <p:ext uri="{BB962C8B-B14F-4D97-AF65-F5344CB8AC3E}">
        <p14:creationId xmlns:p14="http://schemas.microsoft.com/office/powerpoint/2010/main" val="4091854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Right Image">
    <p:spTree>
      <p:nvGrpSpPr>
        <p:cNvPr id="1" name=""/>
        <p:cNvGrpSpPr/>
        <p:nvPr/>
      </p:nvGrpSpPr>
      <p:grpSpPr>
        <a:xfrm>
          <a:off x="0" y="0"/>
          <a:ext cx="0" cy="0"/>
          <a:chOff x="0" y="0"/>
          <a:chExt cx="0" cy="0"/>
        </a:xfrm>
      </p:grpSpPr>
      <p:sp>
        <p:nvSpPr>
          <p:cNvPr id="10" name="Picture Placeholder 6"/>
          <p:cNvSpPr>
            <a:spLocks noGrp="1"/>
          </p:cNvSpPr>
          <p:nvPr>
            <p:ph type="pic" sz="quarter" idx="25" hasCustomPrompt="1"/>
          </p:nvPr>
        </p:nvSpPr>
        <p:spPr>
          <a:xfrm>
            <a:off x="6096001" y="2"/>
            <a:ext cx="6096000" cy="6858000"/>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838201" y="6172199"/>
            <a:ext cx="5053013" cy="252047"/>
          </a:xfrm>
        </p:spPr>
        <p:txBody>
          <a:bodyPr/>
          <a:lstStyle/>
          <a:p>
            <a:r>
              <a:rPr lang="en-US"/>
              <a:t>Source:</a:t>
            </a:r>
          </a:p>
        </p:txBody>
      </p:sp>
      <p:sp>
        <p:nvSpPr>
          <p:cNvPr id="3" name="Title 2">
            <a:extLst>
              <a:ext uri="{FF2B5EF4-FFF2-40B4-BE49-F238E27FC236}">
                <a16:creationId xmlns:a16="http://schemas.microsoft.com/office/drawing/2014/main" id="{42A2A8CF-0DE4-0344-A5F7-FEFC16F03132}"/>
              </a:ext>
            </a:extLst>
          </p:cNvPr>
          <p:cNvSpPr>
            <a:spLocks noGrp="1"/>
          </p:cNvSpPr>
          <p:nvPr>
            <p:ph type="title"/>
          </p:nvPr>
        </p:nvSpPr>
        <p:spPr>
          <a:xfrm>
            <a:off x="838203" y="3069524"/>
            <a:ext cx="5018617" cy="718953"/>
          </a:xfrm>
        </p:spPr>
        <p:txBody>
          <a:bodyPr anchor="ctr"/>
          <a:lstStyle>
            <a:lvl1pPr>
              <a:defRPr b="1" i="0"/>
            </a:lvl1pPr>
          </a:lstStyle>
          <a:p>
            <a:r>
              <a:rPr lang="en-US"/>
              <a:t>Click to edit Master title style</a:t>
            </a:r>
          </a:p>
        </p:txBody>
      </p:sp>
    </p:spTree>
    <p:extLst>
      <p:ext uri="{BB962C8B-B14F-4D97-AF65-F5344CB8AC3E}">
        <p14:creationId xmlns:p14="http://schemas.microsoft.com/office/powerpoint/2010/main" val="160331355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mp; Content - Right Ribb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1D32B74-E580-8F44-B3E6-942C6F6F222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166" t="55611" r="65055" b="28650"/>
          <a:stretch/>
        </p:blipFill>
        <p:spPr>
          <a:xfrm>
            <a:off x="0" y="2"/>
            <a:ext cx="12192000" cy="6858000"/>
          </a:xfrm>
          <a:prstGeom prst="rect">
            <a:avLst/>
          </a:prstGeom>
        </p:spPr>
      </p:pic>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838200" y="6172199"/>
            <a:ext cx="7802034" cy="252047"/>
          </a:xfrm>
        </p:spPr>
        <p:txBody>
          <a:bodyPr/>
          <a:lstStyle/>
          <a:p>
            <a:r>
              <a:rPr lang="en-US"/>
              <a:t>Source:</a:t>
            </a:r>
          </a:p>
        </p:txBody>
      </p:sp>
      <p:sp>
        <p:nvSpPr>
          <p:cNvPr id="6" name="Text Placeholder 5">
            <a:extLst>
              <a:ext uri="{FF2B5EF4-FFF2-40B4-BE49-F238E27FC236}">
                <a16:creationId xmlns:a16="http://schemas.microsoft.com/office/drawing/2014/main" id="{DDEE1855-D072-FF4F-9E76-F73A2228EEDC}"/>
              </a:ext>
            </a:extLst>
          </p:cNvPr>
          <p:cNvSpPr>
            <a:spLocks noGrp="1"/>
          </p:cNvSpPr>
          <p:nvPr>
            <p:ph type="body" sz="quarter" idx="28"/>
          </p:nvPr>
        </p:nvSpPr>
        <p:spPr>
          <a:xfrm>
            <a:off x="838201" y="1638300"/>
            <a:ext cx="5496984" cy="4533900"/>
          </a:xfrm>
        </p:spPr>
        <p:txBody>
          <a:bodyPr/>
          <a:lstStyle>
            <a:lvl1pPr>
              <a:defRPr b="0" i="0"/>
            </a:lvl1pPr>
            <a:lvl2pPr>
              <a:defRPr b="0" i="0"/>
            </a:lvl2pPr>
            <a:lvl3pPr>
              <a:defRPr b="0" i="0"/>
            </a:lvl3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5F27E43-32C8-C04C-99D5-7571EC0BC721}"/>
              </a:ext>
            </a:extLst>
          </p:cNvPr>
          <p:cNvSpPr>
            <a:spLocks noGrp="1"/>
          </p:cNvSpPr>
          <p:nvPr>
            <p:ph type="title"/>
          </p:nvPr>
        </p:nvSpPr>
        <p:spPr>
          <a:xfrm>
            <a:off x="838202" y="724605"/>
            <a:ext cx="5496983" cy="718953"/>
          </a:xfrm>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D0E2C9A2-DC6C-164A-BC07-2053D8A8F8AC}"/>
              </a:ext>
            </a:extLst>
          </p:cNvPr>
          <p:cNvSpPr txBox="1">
            <a:spLocks/>
          </p:cNvSpPr>
          <p:nvPr userDrawn="1"/>
        </p:nvSpPr>
        <p:spPr>
          <a:xfrm>
            <a:off x="8066169"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0" marR="0" lvl="0" indent="0" algn="r" defTabSz="1219107" rtl="0" eaLnBrk="1" fontAlgn="auto" latinLnBrk="0" hangingPunct="1">
              <a:lnSpc>
                <a:spcPct val="100000"/>
              </a:lnSpc>
              <a:spcBef>
                <a:spcPts val="0"/>
              </a:spcBef>
              <a:spcAft>
                <a:spcPts val="0"/>
              </a:spcAft>
              <a:buClrTx/>
              <a:buSzTx/>
              <a:buFontTx/>
              <a:buNone/>
              <a:tabLst/>
              <a:defRPr/>
            </a:pPr>
            <a:r>
              <a:rPr lang="en-US" sz="599" b="0" i="0" spc="100" baseline="0">
                <a:solidFill>
                  <a:schemeClr val="tx1"/>
                </a:solidFill>
                <a:latin typeface="+mn-lt"/>
                <a:cs typeface="Arial" panose="020B0604020202020204" pitchFamily="34" charset="0"/>
              </a:rPr>
              <a:t>© </a:t>
            </a:r>
            <a:fld id="{2A81A33A-C7CF-8A4D-ABF9-9363752C3A89}" type="datetimeyyyy">
              <a:rPr lang="en-US" sz="599" b="0" i="0" spc="100" baseline="0" smtClean="0">
                <a:solidFill>
                  <a:schemeClr val="tx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2022</a:t>
            </a:fld>
            <a:r>
              <a:rPr lang="en-US" sz="599" b="0" i="0" spc="100" baseline="0">
                <a:solidFill>
                  <a:schemeClr val="tx1"/>
                </a:solidFill>
                <a:latin typeface="+mn-lt"/>
                <a:cs typeface="Arial" panose="020B0604020202020204" pitchFamily="34" charset="0"/>
              </a:rPr>
              <a:t> </a:t>
            </a:r>
            <a:r>
              <a:rPr lang="en-US" sz="599" b="0" i="0" spc="100" baseline="0" err="1">
                <a:solidFill>
                  <a:schemeClr val="tx1"/>
                </a:solidFill>
                <a:latin typeface="+mn-lt"/>
                <a:cs typeface="Arial" panose="020B0604020202020204" pitchFamily="34" charset="0"/>
              </a:rPr>
              <a:t>BCW</a:t>
            </a:r>
            <a:r>
              <a:rPr lang="en-US" sz="599" b="0" i="0" spc="100" baseline="0">
                <a:solidFill>
                  <a:schemeClr val="tx1"/>
                </a:solidFill>
                <a:latin typeface="+mn-lt"/>
                <a:cs typeface="Arial" panose="020B0604020202020204" pitchFamily="34" charset="0"/>
              </a:rPr>
              <a:t>. All Rights Reserved. | </a:t>
            </a:r>
            <a:fld id="{AB4D0C84-BF70-438C-AA40-E6A1537C5EAC}" type="slidenum">
              <a:rPr lang="en-US" sz="599" b="0" i="0" spc="100" baseline="0" smtClean="0">
                <a:solidFill>
                  <a:schemeClr val="tx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a:t>
            </a:fld>
            <a:endParaRPr lang="en-US" sz="599" b="0" i="0" spc="100" baseline="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836647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Content - Half Page - Right Ribb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1D32B74-E580-8F44-B3E6-942C6F6F222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2632" t="35546" r="19589" b="48715"/>
          <a:stretch/>
        </p:blipFill>
        <p:spPr>
          <a:xfrm>
            <a:off x="0" y="2"/>
            <a:ext cx="12192000" cy="6858000"/>
          </a:xfrm>
          <a:prstGeom prst="rect">
            <a:avLst/>
          </a:prstGeom>
        </p:spPr>
      </p:pic>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838200" y="6172199"/>
            <a:ext cx="7802034" cy="252047"/>
          </a:xfrm>
        </p:spPr>
        <p:txBody>
          <a:bodyPr/>
          <a:lstStyle/>
          <a:p>
            <a:r>
              <a:rPr lang="en-US"/>
              <a:t>Source:</a:t>
            </a:r>
          </a:p>
        </p:txBody>
      </p:sp>
      <p:sp>
        <p:nvSpPr>
          <p:cNvPr id="6" name="Text Placeholder 5">
            <a:extLst>
              <a:ext uri="{FF2B5EF4-FFF2-40B4-BE49-F238E27FC236}">
                <a16:creationId xmlns:a16="http://schemas.microsoft.com/office/drawing/2014/main" id="{DDEE1855-D072-FF4F-9E76-F73A2228EEDC}"/>
              </a:ext>
            </a:extLst>
          </p:cNvPr>
          <p:cNvSpPr>
            <a:spLocks noGrp="1"/>
          </p:cNvSpPr>
          <p:nvPr>
            <p:ph type="body" sz="quarter" idx="28"/>
          </p:nvPr>
        </p:nvSpPr>
        <p:spPr>
          <a:xfrm>
            <a:off x="838201" y="3430059"/>
            <a:ext cx="5496984" cy="2742142"/>
          </a:xfrm>
        </p:spPr>
        <p:txBody>
          <a:bodyPr/>
          <a:lstStyle>
            <a:lvl1pPr>
              <a:defRPr b="0" i="0"/>
            </a:lvl1pPr>
            <a:lvl2pPr>
              <a:defRPr b="0" i="0"/>
            </a:lvl2pPr>
            <a:lvl3pPr>
              <a:defRPr b="0" i="0"/>
            </a:lvl3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5F27E43-32C8-C04C-99D5-7571EC0BC721}"/>
              </a:ext>
            </a:extLst>
          </p:cNvPr>
          <p:cNvSpPr>
            <a:spLocks noGrp="1"/>
          </p:cNvSpPr>
          <p:nvPr>
            <p:ph type="title"/>
          </p:nvPr>
        </p:nvSpPr>
        <p:spPr>
          <a:xfrm>
            <a:off x="838202" y="2516362"/>
            <a:ext cx="5496983" cy="718953"/>
          </a:xfr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6E5BC325-74B6-8F4D-BBBB-5B6569E74637}"/>
              </a:ext>
            </a:extLst>
          </p:cNvPr>
          <p:cNvSpPr txBox="1">
            <a:spLocks/>
          </p:cNvSpPr>
          <p:nvPr userDrawn="1"/>
        </p:nvSpPr>
        <p:spPr>
          <a:xfrm>
            <a:off x="8066169"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0" marR="0" lvl="0" indent="0" algn="r" defTabSz="1219107" rtl="0" eaLnBrk="1" fontAlgn="auto" latinLnBrk="0" hangingPunct="1">
              <a:lnSpc>
                <a:spcPct val="100000"/>
              </a:lnSpc>
              <a:spcBef>
                <a:spcPts val="0"/>
              </a:spcBef>
              <a:spcAft>
                <a:spcPts val="0"/>
              </a:spcAft>
              <a:buClrTx/>
              <a:buSzTx/>
              <a:buFontTx/>
              <a:buNone/>
              <a:tabLst/>
              <a:defRPr/>
            </a:pPr>
            <a:r>
              <a:rPr lang="en-US" sz="599" b="0" i="0" spc="100" baseline="0">
                <a:solidFill>
                  <a:schemeClr val="tx1"/>
                </a:solidFill>
                <a:latin typeface="+mn-lt"/>
                <a:cs typeface="Arial" panose="020B0604020202020204" pitchFamily="34" charset="0"/>
              </a:rPr>
              <a:t>© </a:t>
            </a:r>
            <a:fld id="{2A81A33A-C7CF-8A4D-ABF9-9363752C3A89}" type="datetimeyyyy">
              <a:rPr lang="en-US" sz="599" b="0" i="0" spc="100" baseline="0" smtClean="0">
                <a:solidFill>
                  <a:schemeClr val="tx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2022</a:t>
            </a:fld>
            <a:r>
              <a:rPr lang="en-US" sz="599" b="0" i="0" spc="100" baseline="0">
                <a:solidFill>
                  <a:schemeClr val="tx1"/>
                </a:solidFill>
                <a:latin typeface="+mn-lt"/>
                <a:cs typeface="Arial" panose="020B0604020202020204" pitchFamily="34" charset="0"/>
              </a:rPr>
              <a:t> </a:t>
            </a:r>
            <a:r>
              <a:rPr lang="en-US" sz="599" b="0" i="0" spc="100" baseline="0" err="1">
                <a:solidFill>
                  <a:schemeClr val="tx1"/>
                </a:solidFill>
                <a:latin typeface="+mn-lt"/>
                <a:cs typeface="Arial" panose="020B0604020202020204" pitchFamily="34" charset="0"/>
              </a:rPr>
              <a:t>BCW</a:t>
            </a:r>
            <a:r>
              <a:rPr lang="en-US" sz="599" b="0" i="0" spc="100" baseline="0">
                <a:solidFill>
                  <a:schemeClr val="tx1"/>
                </a:solidFill>
                <a:latin typeface="+mn-lt"/>
                <a:cs typeface="Arial" panose="020B0604020202020204" pitchFamily="34" charset="0"/>
              </a:rPr>
              <a:t>. All Rights Reserved. | </a:t>
            </a:r>
            <a:fld id="{AB4D0C84-BF70-438C-AA40-E6A1537C5EAC}" type="slidenum">
              <a:rPr lang="en-US" sz="599" b="0" i="0" spc="100" baseline="0" smtClean="0">
                <a:solidFill>
                  <a:schemeClr val="tx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a:t>
            </a:fld>
            <a:endParaRPr lang="en-US" sz="599" b="0" i="0" spc="100" baseline="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6378021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 Right Ribb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F4633CA-0242-1F45-B3F1-32C12CFA25E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2803" t="57603" r="19418" b="26658"/>
          <a:stretch/>
        </p:blipFill>
        <p:spPr>
          <a:xfrm>
            <a:off x="0" y="2"/>
            <a:ext cx="12192000" cy="6858000"/>
          </a:xfrm>
          <a:prstGeom prst="rect">
            <a:avLst/>
          </a:prstGeom>
        </p:spPr>
      </p:pic>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838201" y="6172199"/>
            <a:ext cx="5053013" cy="252047"/>
          </a:xfrm>
        </p:spPr>
        <p:txBody>
          <a:bodyPr/>
          <a:lstStyle/>
          <a:p>
            <a:r>
              <a:rPr lang="en-US"/>
              <a:t>Source:</a:t>
            </a:r>
          </a:p>
        </p:txBody>
      </p:sp>
      <p:sp>
        <p:nvSpPr>
          <p:cNvPr id="8" name="Title 2">
            <a:extLst>
              <a:ext uri="{FF2B5EF4-FFF2-40B4-BE49-F238E27FC236}">
                <a16:creationId xmlns:a16="http://schemas.microsoft.com/office/drawing/2014/main" id="{9F3CCD02-0A34-FC43-8CCC-09BB3F6466D0}"/>
              </a:ext>
            </a:extLst>
          </p:cNvPr>
          <p:cNvSpPr>
            <a:spLocks noGrp="1"/>
          </p:cNvSpPr>
          <p:nvPr>
            <p:ph type="title"/>
          </p:nvPr>
        </p:nvSpPr>
        <p:spPr>
          <a:xfrm>
            <a:off x="838204" y="3069524"/>
            <a:ext cx="5018615" cy="718953"/>
          </a:xfrm>
        </p:spPr>
        <p:txBody>
          <a:bodyPr anchor="ctr"/>
          <a:lstStyle>
            <a:lvl1pPr>
              <a:defRPr b="1" i="0"/>
            </a:lvl1pPr>
          </a:lstStyle>
          <a:p>
            <a:r>
              <a:rPr lang="en-US"/>
              <a:t>Click to edit Master title style</a:t>
            </a:r>
          </a:p>
        </p:txBody>
      </p:sp>
    </p:spTree>
    <p:extLst>
      <p:ext uri="{BB962C8B-B14F-4D97-AF65-F5344CB8AC3E}">
        <p14:creationId xmlns:p14="http://schemas.microsoft.com/office/powerpoint/2010/main" val="239139380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mp; Content - Left Ribb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231E33D-5F02-9B4E-B59D-20F56596A6A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6083" t="56291" r="6138" b="27970"/>
          <a:stretch/>
        </p:blipFill>
        <p:spPr>
          <a:xfrm>
            <a:off x="0" y="2"/>
            <a:ext cx="12192000" cy="6858000"/>
          </a:xfrm>
          <a:prstGeom prst="rect">
            <a:avLst/>
          </a:prstGeom>
        </p:spPr>
      </p:pic>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6352081" y="6172453"/>
            <a:ext cx="4998004" cy="251794"/>
          </a:xfrm>
        </p:spPr>
        <p:txBody>
          <a:bodyPr/>
          <a:lstStyle/>
          <a:p>
            <a:r>
              <a:rPr lang="en-US"/>
              <a:t>Source:</a:t>
            </a:r>
          </a:p>
        </p:txBody>
      </p:sp>
      <p:sp>
        <p:nvSpPr>
          <p:cNvPr id="6" name="Text Placeholder 5">
            <a:extLst>
              <a:ext uri="{FF2B5EF4-FFF2-40B4-BE49-F238E27FC236}">
                <a16:creationId xmlns:a16="http://schemas.microsoft.com/office/drawing/2014/main" id="{96918122-E104-0D4E-9259-2EDA871C514A}"/>
              </a:ext>
            </a:extLst>
          </p:cNvPr>
          <p:cNvSpPr>
            <a:spLocks noGrp="1"/>
          </p:cNvSpPr>
          <p:nvPr>
            <p:ph type="body" sz="quarter" idx="28"/>
          </p:nvPr>
        </p:nvSpPr>
        <p:spPr>
          <a:xfrm>
            <a:off x="6352083" y="1661679"/>
            <a:ext cx="4998543" cy="4510776"/>
          </a:xfrm>
        </p:spPr>
        <p:txBody>
          <a:bodyPr/>
          <a:lstStyle>
            <a:lvl1pPr>
              <a:defRPr b="0" i="0"/>
            </a:lvl1pPr>
            <a:lvl2pPr>
              <a:defRPr b="0" i="0"/>
            </a:lvl2pPr>
            <a:lvl3pPr>
              <a:defRPr b="0" i="0"/>
            </a:lvl3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20A99AC8-1EDE-ED42-AF03-698755B75BD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838202" y="6522756"/>
            <a:ext cx="486507" cy="220701"/>
          </a:xfrm>
          <a:prstGeom prst="rect">
            <a:avLst/>
          </a:prstGeom>
        </p:spPr>
      </p:pic>
      <p:sp>
        <p:nvSpPr>
          <p:cNvPr id="2" name="Title 1">
            <a:extLst>
              <a:ext uri="{FF2B5EF4-FFF2-40B4-BE49-F238E27FC236}">
                <a16:creationId xmlns:a16="http://schemas.microsoft.com/office/drawing/2014/main" id="{43BC67DF-7F11-8F4B-A4D9-4F87FEEC8B23}"/>
              </a:ext>
            </a:extLst>
          </p:cNvPr>
          <p:cNvSpPr>
            <a:spLocks noGrp="1"/>
          </p:cNvSpPr>
          <p:nvPr>
            <p:ph type="title"/>
          </p:nvPr>
        </p:nvSpPr>
        <p:spPr>
          <a:xfrm>
            <a:off x="6352118" y="724605"/>
            <a:ext cx="5001683" cy="718953"/>
          </a:xfrm>
        </p:spPr>
        <p:txBody>
          <a:bodyPr/>
          <a:lstStyle/>
          <a:p>
            <a:r>
              <a:rPr lang="en-US"/>
              <a:t>Click to edit Master title style</a:t>
            </a:r>
          </a:p>
        </p:txBody>
      </p:sp>
    </p:spTree>
    <p:extLst>
      <p:ext uri="{BB962C8B-B14F-4D97-AF65-F5344CB8AC3E}">
        <p14:creationId xmlns:p14="http://schemas.microsoft.com/office/powerpoint/2010/main" val="135566749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mp; Content - Half Page - Left Ribb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231E33D-5F02-9B4E-B59D-20F56596A6A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5718" t="35030" r="6503" b="49231"/>
          <a:stretch/>
        </p:blipFill>
        <p:spPr>
          <a:xfrm>
            <a:off x="0" y="2"/>
            <a:ext cx="12192000" cy="6858000"/>
          </a:xfrm>
          <a:prstGeom prst="rect">
            <a:avLst/>
          </a:prstGeom>
        </p:spPr>
      </p:pic>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6355215" y="6172453"/>
            <a:ext cx="4994869" cy="251794"/>
          </a:xfrm>
        </p:spPr>
        <p:txBody>
          <a:bodyPr/>
          <a:lstStyle/>
          <a:p>
            <a:r>
              <a:rPr lang="en-US"/>
              <a:t>Source:</a:t>
            </a:r>
          </a:p>
        </p:txBody>
      </p:sp>
      <p:sp>
        <p:nvSpPr>
          <p:cNvPr id="6" name="Text Placeholder 5">
            <a:extLst>
              <a:ext uri="{FF2B5EF4-FFF2-40B4-BE49-F238E27FC236}">
                <a16:creationId xmlns:a16="http://schemas.microsoft.com/office/drawing/2014/main" id="{96918122-E104-0D4E-9259-2EDA871C514A}"/>
              </a:ext>
            </a:extLst>
          </p:cNvPr>
          <p:cNvSpPr>
            <a:spLocks noGrp="1"/>
          </p:cNvSpPr>
          <p:nvPr>
            <p:ph type="body" sz="quarter" idx="28"/>
          </p:nvPr>
        </p:nvSpPr>
        <p:spPr>
          <a:xfrm>
            <a:off x="6352083" y="3647121"/>
            <a:ext cx="4998543" cy="2525716"/>
          </a:xfrm>
        </p:spPr>
        <p:txBody>
          <a:bodyPr/>
          <a:lstStyle>
            <a:lvl1pPr>
              <a:defRPr b="0" i="0"/>
            </a:lvl1pPr>
            <a:lvl2pPr>
              <a:defRPr b="0" i="0"/>
            </a:lvl2pPr>
            <a:lvl3pPr>
              <a:defRPr b="0" i="0"/>
            </a:lvl3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3BC67DF-7F11-8F4B-A4D9-4F87FEEC8B23}"/>
              </a:ext>
            </a:extLst>
          </p:cNvPr>
          <p:cNvSpPr>
            <a:spLocks noGrp="1"/>
          </p:cNvSpPr>
          <p:nvPr>
            <p:ph type="title"/>
          </p:nvPr>
        </p:nvSpPr>
        <p:spPr>
          <a:xfrm>
            <a:off x="6352118" y="2710046"/>
            <a:ext cx="5001683" cy="718953"/>
          </a:xfrm>
        </p:spPr>
        <p:txBody>
          <a:bodyPr/>
          <a:lstStyle/>
          <a:p>
            <a:r>
              <a:rPr lang="en-US"/>
              <a:t>Click to edit Master title style</a:t>
            </a:r>
          </a:p>
        </p:txBody>
      </p:sp>
    </p:spTree>
    <p:extLst>
      <p:ext uri="{BB962C8B-B14F-4D97-AF65-F5344CB8AC3E}">
        <p14:creationId xmlns:p14="http://schemas.microsoft.com/office/powerpoint/2010/main" val="133819129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 Left Ribbon">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EF425AC-530A-694A-8170-2FFBBFEF7F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1427" t="13774" r="-1722" b="55374"/>
          <a:stretch/>
        </p:blipFill>
        <p:spPr>
          <a:xfrm>
            <a:off x="-1" y="0"/>
            <a:ext cx="12192001" cy="6858001"/>
          </a:xfrm>
          <a:prstGeom prst="rect">
            <a:avLst/>
          </a:prstGeom>
        </p:spPr>
      </p:pic>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6352079" y="6172453"/>
            <a:ext cx="4998005" cy="251794"/>
          </a:xfrm>
        </p:spPr>
        <p:txBody>
          <a:bodyPr/>
          <a:lstStyle/>
          <a:p>
            <a:r>
              <a:rPr lang="en-US"/>
              <a:t>Source:</a:t>
            </a:r>
          </a:p>
        </p:txBody>
      </p:sp>
      <p:sp>
        <p:nvSpPr>
          <p:cNvPr id="8" name="Title 2">
            <a:extLst>
              <a:ext uri="{FF2B5EF4-FFF2-40B4-BE49-F238E27FC236}">
                <a16:creationId xmlns:a16="http://schemas.microsoft.com/office/drawing/2014/main" id="{59935A8A-8B53-D848-AFDA-B3A6E304898F}"/>
              </a:ext>
            </a:extLst>
          </p:cNvPr>
          <p:cNvSpPr>
            <a:spLocks noGrp="1"/>
          </p:cNvSpPr>
          <p:nvPr>
            <p:ph type="title"/>
          </p:nvPr>
        </p:nvSpPr>
        <p:spPr>
          <a:xfrm>
            <a:off x="6352118" y="3069524"/>
            <a:ext cx="5001683" cy="718953"/>
          </a:xfrm>
        </p:spPr>
        <p:txBody>
          <a:bodyPr anchor="ctr"/>
          <a:lstStyle>
            <a:lvl1pPr>
              <a:defRPr b="1" i="0"/>
            </a:lvl1pPr>
          </a:lstStyle>
          <a:p>
            <a:r>
              <a:rPr lang="en-US"/>
              <a:t>Click to edit Master title style</a:t>
            </a:r>
          </a:p>
        </p:txBody>
      </p:sp>
      <p:pic>
        <p:nvPicPr>
          <p:cNvPr id="9" name="Picture 8">
            <a:extLst>
              <a:ext uri="{FF2B5EF4-FFF2-40B4-BE49-F238E27FC236}">
                <a16:creationId xmlns:a16="http://schemas.microsoft.com/office/drawing/2014/main" id="{1C83CA69-86D2-9B4F-8A46-B281EA904EE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838202" y="6522756"/>
            <a:ext cx="486507" cy="220701"/>
          </a:xfrm>
          <a:prstGeom prst="rect">
            <a:avLst/>
          </a:prstGeom>
        </p:spPr>
      </p:pic>
    </p:spTree>
    <p:extLst>
      <p:ext uri="{BB962C8B-B14F-4D97-AF65-F5344CB8AC3E}">
        <p14:creationId xmlns:p14="http://schemas.microsoft.com/office/powerpoint/2010/main" val="205759640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mp; Content - Left Image &amp; Ribb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66B0136-C317-2141-8630-3691E94E1E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9376" t="49005" r="19122" b="35256"/>
          <a:stretch/>
        </p:blipFill>
        <p:spPr>
          <a:xfrm>
            <a:off x="2086556" y="2"/>
            <a:ext cx="5048022" cy="6858000"/>
          </a:xfrm>
          <a:prstGeom prst="rect">
            <a:avLst/>
          </a:prstGeom>
        </p:spPr>
      </p:pic>
      <p:sp>
        <p:nvSpPr>
          <p:cNvPr id="18" name="Picture Placeholder 17">
            <a:extLst>
              <a:ext uri="{FF2B5EF4-FFF2-40B4-BE49-F238E27FC236}">
                <a16:creationId xmlns:a16="http://schemas.microsoft.com/office/drawing/2014/main" id="{D2B47B6B-F5B4-C74F-A236-709C321B637E}"/>
              </a:ext>
            </a:extLst>
          </p:cNvPr>
          <p:cNvSpPr>
            <a:spLocks noGrp="1"/>
          </p:cNvSpPr>
          <p:nvPr>
            <p:ph type="pic" sz="quarter" idx="25" hasCustomPrompt="1"/>
          </p:nvPr>
        </p:nvSpPr>
        <p:spPr>
          <a:xfrm>
            <a:off x="2" y="2"/>
            <a:ext cx="4173111" cy="6858000"/>
          </a:xfrm>
          <a:custGeom>
            <a:avLst/>
            <a:gdLst>
              <a:gd name="connsiteX0" fmla="*/ 0 w 3129833"/>
              <a:gd name="connsiteY0" fmla="*/ 0 h 5148263"/>
              <a:gd name="connsiteX1" fmla="*/ 3057834 w 3129833"/>
              <a:gd name="connsiteY1" fmla="*/ 0 h 5148263"/>
              <a:gd name="connsiteX2" fmla="*/ 3093927 w 3129833"/>
              <a:gd name="connsiteY2" fmla="*/ 282984 h 5148263"/>
              <a:gd name="connsiteX3" fmla="*/ 3129833 w 3129833"/>
              <a:gd name="connsiteY3" fmla="*/ 991172 h 5148263"/>
              <a:gd name="connsiteX4" fmla="*/ 1748973 w 3129833"/>
              <a:gd name="connsiteY4" fmla="*/ 5138544 h 5148263"/>
              <a:gd name="connsiteX5" fmla="*/ 1741325 w 3129833"/>
              <a:gd name="connsiteY5" fmla="*/ 5148263 h 5148263"/>
              <a:gd name="connsiteX6" fmla="*/ 0 w 3129833"/>
              <a:gd name="connsiteY6"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833" h="5148263">
                <a:moveTo>
                  <a:pt x="0" y="0"/>
                </a:moveTo>
                <a:lnTo>
                  <a:pt x="3057834" y="0"/>
                </a:lnTo>
                <a:lnTo>
                  <a:pt x="3093927" y="282984"/>
                </a:lnTo>
                <a:cubicBezTo>
                  <a:pt x="3117669" y="515871"/>
                  <a:pt x="3129833" y="752129"/>
                  <a:pt x="3129833" y="991172"/>
                </a:cubicBezTo>
                <a:cubicBezTo>
                  <a:pt x="3129833" y="2544951"/>
                  <a:pt x="2615901" y="3981002"/>
                  <a:pt x="1748973" y="5138544"/>
                </a:cubicBezTo>
                <a:lnTo>
                  <a:pt x="1741325" y="5148263"/>
                </a:lnTo>
                <a:lnTo>
                  <a:pt x="0" y="5148263"/>
                </a:lnTo>
                <a:close/>
              </a:path>
            </a:pathLst>
          </a:custGeom>
          <a:pattFill prst="pct25">
            <a:fgClr>
              <a:schemeClr val="accent1"/>
            </a:fgClr>
            <a:bgClr>
              <a:schemeClr val="bg1"/>
            </a:bgClr>
          </a:pattFill>
          <a:ln>
            <a:noFill/>
          </a:ln>
        </p:spPr>
        <p:txBody>
          <a:bodyPr vert="horz" lIns="360000" tIns="360000" rIns="360000" bIns="360000" rtlCol="0" anchor="ctr">
            <a:norm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7337280" y="6172453"/>
            <a:ext cx="4012806" cy="251794"/>
          </a:xfrm>
        </p:spPr>
        <p:txBody>
          <a:bodyPr/>
          <a:lstStyle/>
          <a:p>
            <a:r>
              <a:rPr lang="en-US"/>
              <a:t>Source:</a:t>
            </a:r>
          </a:p>
        </p:txBody>
      </p:sp>
      <p:sp>
        <p:nvSpPr>
          <p:cNvPr id="2" name="Title 1">
            <a:extLst>
              <a:ext uri="{FF2B5EF4-FFF2-40B4-BE49-F238E27FC236}">
                <a16:creationId xmlns:a16="http://schemas.microsoft.com/office/drawing/2014/main" id="{F5FA5FF1-47F8-A44D-902C-7DD902484145}"/>
              </a:ext>
            </a:extLst>
          </p:cNvPr>
          <p:cNvSpPr>
            <a:spLocks noGrp="1"/>
          </p:cNvSpPr>
          <p:nvPr>
            <p:ph type="title"/>
          </p:nvPr>
        </p:nvSpPr>
        <p:spPr>
          <a:xfrm>
            <a:off x="7340994" y="2710046"/>
            <a:ext cx="4012806" cy="718953"/>
          </a:xfrm>
        </p:spPr>
        <p:txBody>
          <a:bodyPr/>
          <a:lstStyle/>
          <a:p>
            <a:r>
              <a:rPr lang="en-US"/>
              <a:t>Click to edit Master title style</a:t>
            </a:r>
          </a:p>
        </p:txBody>
      </p:sp>
      <p:sp>
        <p:nvSpPr>
          <p:cNvPr id="20" name="Text Placeholder 19">
            <a:extLst>
              <a:ext uri="{FF2B5EF4-FFF2-40B4-BE49-F238E27FC236}">
                <a16:creationId xmlns:a16="http://schemas.microsoft.com/office/drawing/2014/main" id="{B20A127E-290A-324A-A4DD-EE2758AF19D0}"/>
              </a:ext>
            </a:extLst>
          </p:cNvPr>
          <p:cNvSpPr>
            <a:spLocks noGrp="1"/>
          </p:cNvSpPr>
          <p:nvPr>
            <p:ph type="body" sz="quarter" idx="28"/>
          </p:nvPr>
        </p:nvSpPr>
        <p:spPr>
          <a:xfrm>
            <a:off x="7337281" y="3640218"/>
            <a:ext cx="4014404" cy="2498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392151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mp; Content - Right Image &amp; Ribbon">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813D05CA-7955-D748-A1C7-6923634CC4B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376" t="49005" r="19122" b="35256"/>
          <a:stretch/>
        </p:blipFill>
        <p:spPr>
          <a:xfrm flipH="1">
            <a:off x="4479801" y="2"/>
            <a:ext cx="5048022" cy="6858000"/>
          </a:xfrm>
          <a:prstGeom prst="rect">
            <a:avLst/>
          </a:prstGeom>
        </p:spPr>
      </p:pic>
      <p:sp>
        <p:nvSpPr>
          <p:cNvPr id="5" name="Footer Placeholder 4">
            <a:extLst>
              <a:ext uri="{FF2B5EF4-FFF2-40B4-BE49-F238E27FC236}">
                <a16:creationId xmlns:a16="http://schemas.microsoft.com/office/drawing/2014/main" id="{404F23D6-3AA1-4A43-A698-E4526E9787B5}"/>
              </a:ext>
            </a:extLst>
          </p:cNvPr>
          <p:cNvSpPr>
            <a:spLocks noGrp="1"/>
          </p:cNvSpPr>
          <p:nvPr>
            <p:ph type="ftr" sz="quarter" idx="27"/>
          </p:nvPr>
        </p:nvSpPr>
        <p:spPr>
          <a:xfrm>
            <a:off x="841042" y="6172453"/>
            <a:ext cx="4012806" cy="251794"/>
          </a:xfrm>
        </p:spPr>
        <p:txBody>
          <a:bodyPr/>
          <a:lstStyle/>
          <a:p>
            <a:r>
              <a:rPr lang="en-US"/>
              <a:t>Source:</a:t>
            </a:r>
          </a:p>
        </p:txBody>
      </p:sp>
      <p:sp>
        <p:nvSpPr>
          <p:cNvPr id="2" name="Title 1">
            <a:extLst>
              <a:ext uri="{FF2B5EF4-FFF2-40B4-BE49-F238E27FC236}">
                <a16:creationId xmlns:a16="http://schemas.microsoft.com/office/drawing/2014/main" id="{F5FA5FF1-47F8-A44D-902C-7DD902484145}"/>
              </a:ext>
            </a:extLst>
          </p:cNvPr>
          <p:cNvSpPr>
            <a:spLocks noGrp="1"/>
          </p:cNvSpPr>
          <p:nvPr>
            <p:ph type="title"/>
          </p:nvPr>
        </p:nvSpPr>
        <p:spPr>
          <a:xfrm>
            <a:off x="844758" y="2710046"/>
            <a:ext cx="4012806" cy="718953"/>
          </a:xfrm>
        </p:spPr>
        <p:txBody>
          <a:bodyPr/>
          <a:lstStyle/>
          <a:p>
            <a:r>
              <a:rPr lang="en-US"/>
              <a:t>Click to edit Master title style</a:t>
            </a:r>
          </a:p>
        </p:txBody>
      </p:sp>
      <p:sp>
        <p:nvSpPr>
          <p:cNvPr id="20" name="Text Placeholder 19">
            <a:extLst>
              <a:ext uri="{FF2B5EF4-FFF2-40B4-BE49-F238E27FC236}">
                <a16:creationId xmlns:a16="http://schemas.microsoft.com/office/drawing/2014/main" id="{B20A127E-290A-324A-A4DD-EE2758AF19D0}"/>
              </a:ext>
            </a:extLst>
          </p:cNvPr>
          <p:cNvSpPr>
            <a:spLocks noGrp="1"/>
          </p:cNvSpPr>
          <p:nvPr>
            <p:ph type="body" sz="quarter" idx="28"/>
          </p:nvPr>
        </p:nvSpPr>
        <p:spPr>
          <a:xfrm>
            <a:off x="841043" y="3640218"/>
            <a:ext cx="4014404" cy="2498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20">
            <a:extLst>
              <a:ext uri="{FF2B5EF4-FFF2-40B4-BE49-F238E27FC236}">
                <a16:creationId xmlns:a16="http://schemas.microsoft.com/office/drawing/2014/main" id="{52230191-9F4B-FE45-A7A9-DEAFE25A60D2}"/>
              </a:ext>
            </a:extLst>
          </p:cNvPr>
          <p:cNvSpPr>
            <a:spLocks noGrp="1"/>
          </p:cNvSpPr>
          <p:nvPr>
            <p:ph type="pic" sz="quarter" idx="29" hasCustomPrompt="1"/>
          </p:nvPr>
        </p:nvSpPr>
        <p:spPr>
          <a:xfrm>
            <a:off x="7861314" y="2"/>
            <a:ext cx="4330686" cy="6858000"/>
          </a:xfrm>
          <a:custGeom>
            <a:avLst/>
            <a:gdLst>
              <a:gd name="connsiteX0" fmla="*/ 132123 w 3248014"/>
              <a:gd name="connsiteY0" fmla="*/ 0 h 5148263"/>
              <a:gd name="connsiteX1" fmla="*/ 3248014 w 3248014"/>
              <a:gd name="connsiteY1" fmla="*/ 0 h 5148263"/>
              <a:gd name="connsiteX2" fmla="*/ 3248014 w 3248014"/>
              <a:gd name="connsiteY2" fmla="*/ 5148263 h 5148263"/>
              <a:gd name="connsiteX3" fmla="*/ 1063889 w 3248014"/>
              <a:gd name="connsiteY3" fmla="*/ 5148263 h 5148263"/>
              <a:gd name="connsiteX4" fmla="*/ 1052297 w 3248014"/>
              <a:gd name="connsiteY4" fmla="*/ 5130216 h 5148263"/>
              <a:gd name="connsiteX5" fmla="*/ 0 w 3248014"/>
              <a:gd name="connsiteY5" fmla="*/ 1372656 h 5148263"/>
              <a:gd name="connsiteX6" fmla="*/ 83784 w 3248014"/>
              <a:gd name="connsiteY6" fmla="*/ 26971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014" h="5148263">
                <a:moveTo>
                  <a:pt x="132123" y="0"/>
                </a:moveTo>
                <a:lnTo>
                  <a:pt x="3248014" y="0"/>
                </a:lnTo>
                <a:lnTo>
                  <a:pt x="3248014" y="5148263"/>
                </a:lnTo>
                <a:lnTo>
                  <a:pt x="1063889" y="5148263"/>
                </a:lnTo>
                <a:lnTo>
                  <a:pt x="1052297" y="5130216"/>
                </a:lnTo>
                <a:cubicBezTo>
                  <a:pt x="384748" y="4033718"/>
                  <a:pt x="0" y="2747251"/>
                  <a:pt x="0" y="1372656"/>
                </a:cubicBezTo>
                <a:cubicBezTo>
                  <a:pt x="0" y="997767"/>
                  <a:pt x="28617" y="629430"/>
                  <a:pt x="83784" y="269713"/>
                </a:cubicBezTo>
                <a:close/>
              </a:path>
            </a:pathLst>
          </a:custGeom>
          <a:pattFill prst="pct25">
            <a:fgClr>
              <a:schemeClr val="accent1"/>
            </a:fgClr>
            <a:bgClr>
              <a:schemeClr val="bg1"/>
            </a:bgClr>
          </a:pattFill>
          <a:ln>
            <a:noFill/>
          </a:ln>
        </p:spPr>
        <p:txBody>
          <a:bodyPr vert="horz" lIns="360000" tIns="360000" rIns="360000" bIns="360000" rtlCol="0" anchor="ctr">
            <a:norm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spTree>
    <p:extLst>
      <p:ext uri="{BB962C8B-B14F-4D97-AF65-F5344CB8AC3E}">
        <p14:creationId xmlns:p14="http://schemas.microsoft.com/office/powerpoint/2010/main" val="419348676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Content - Half Page - Iamge Coll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5790B9-157D-4F00-BABF-F4D7A683D795}"/>
              </a:ext>
            </a:extLst>
          </p:cNvPr>
          <p:cNvSpPr>
            <a:spLocks noGrp="1"/>
          </p:cNvSpPr>
          <p:nvPr>
            <p:ph type="title"/>
          </p:nvPr>
        </p:nvSpPr>
        <p:spPr>
          <a:xfrm>
            <a:off x="6352117" y="2710048"/>
            <a:ext cx="5001685" cy="718953"/>
          </a:xfrm>
        </p:spPr>
        <p:txBody>
          <a:bodyPr/>
          <a:lstStyle>
            <a:lvl1pPr>
              <a:defRPr b="1" i="0"/>
            </a:lvl1pPr>
          </a:lstStyle>
          <a:p>
            <a:r>
              <a:rPr lang="en-US"/>
              <a:t>Click to edit Master title style</a:t>
            </a:r>
          </a:p>
        </p:txBody>
      </p:sp>
      <p:sp>
        <p:nvSpPr>
          <p:cNvPr id="5" name="Text Placeholder 4">
            <a:extLst>
              <a:ext uri="{FF2B5EF4-FFF2-40B4-BE49-F238E27FC236}">
                <a16:creationId xmlns:a16="http://schemas.microsoft.com/office/drawing/2014/main" id="{A67260C9-1142-4606-9534-7E5798D15DF5}"/>
              </a:ext>
            </a:extLst>
          </p:cNvPr>
          <p:cNvSpPr>
            <a:spLocks noGrp="1"/>
          </p:cNvSpPr>
          <p:nvPr>
            <p:ph type="body" sz="quarter" idx="29"/>
          </p:nvPr>
        </p:nvSpPr>
        <p:spPr>
          <a:xfrm>
            <a:off x="6352379" y="3528646"/>
            <a:ext cx="5001421" cy="2629080"/>
          </a:xfrm>
        </p:spPr>
        <p:txBody>
          <a:bodyPr/>
          <a:lstStyle>
            <a:lvl1pPr>
              <a:defRPr b="0" i="0"/>
            </a:lvl1pPr>
            <a:lvl2pPr>
              <a:defRPr b="0" i="0"/>
            </a:lvl2pPr>
            <a:lvl3pPr>
              <a:defRPr b="0" i="0"/>
            </a:lvl3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96DE35AD-ED70-234C-9551-621E0E5EBDA6}"/>
              </a:ext>
            </a:extLst>
          </p:cNvPr>
          <p:cNvSpPr>
            <a:spLocks noGrp="1"/>
          </p:cNvSpPr>
          <p:nvPr>
            <p:ph type="ftr" sz="quarter" idx="34"/>
          </p:nvPr>
        </p:nvSpPr>
        <p:spPr/>
        <p:txBody>
          <a:bodyPr/>
          <a:lstStyle/>
          <a:p>
            <a:r>
              <a:rPr lang="en-US"/>
              <a:t>Source:</a:t>
            </a:r>
          </a:p>
        </p:txBody>
      </p:sp>
      <p:sp>
        <p:nvSpPr>
          <p:cNvPr id="14" name="Picture Placeholder 8">
            <a:extLst>
              <a:ext uri="{FF2B5EF4-FFF2-40B4-BE49-F238E27FC236}">
                <a16:creationId xmlns:a16="http://schemas.microsoft.com/office/drawing/2014/main" id="{53A4F0C7-9ACC-6A4D-89A6-E8104B2CC073}"/>
              </a:ext>
            </a:extLst>
          </p:cNvPr>
          <p:cNvSpPr>
            <a:spLocks noGrp="1"/>
          </p:cNvSpPr>
          <p:nvPr>
            <p:ph type="pic" sz="quarter" idx="10" hasCustomPrompt="1"/>
          </p:nvPr>
        </p:nvSpPr>
        <p:spPr>
          <a:xfrm>
            <a:off x="495813" y="463551"/>
            <a:ext cx="3436802" cy="2966653"/>
          </a:xfrm>
          <a:custGeom>
            <a:avLst/>
            <a:gdLst>
              <a:gd name="connsiteX0" fmla="*/ 0 w 3651504"/>
              <a:gd name="connsiteY0" fmla="*/ 0 h 3154903"/>
              <a:gd name="connsiteX1" fmla="*/ 2298787 w 3651504"/>
              <a:gd name="connsiteY1" fmla="*/ 0 h 3154903"/>
              <a:gd name="connsiteX2" fmla="*/ 3651504 w 3651504"/>
              <a:gd name="connsiteY2" fmla="*/ 3154903 h 3154903"/>
              <a:gd name="connsiteX3" fmla="*/ 1352717 w 3651504"/>
              <a:gd name="connsiteY3" fmla="*/ 3154903 h 3154903"/>
            </a:gdLst>
            <a:ahLst/>
            <a:cxnLst>
              <a:cxn ang="0">
                <a:pos x="connsiteX0" y="connsiteY0"/>
              </a:cxn>
              <a:cxn ang="0">
                <a:pos x="connsiteX1" y="connsiteY1"/>
              </a:cxn>
              <a:cxn ang="0">
                <a:pos x="connsiteX2" y="connsiteY2"/>
              </a:cxn>
              <a:cxn ang="0">
                <a:pos x="connsiteX3" y="connsiteY3"/>
              </a:cxn>
            </a:cxnLst>
            <a:rect l="l" t="t" r="r" b="b"/>
            <a:pathLst>
              <a:path w="3651504" h="3154903">
                <a:moveTo>
                  <a:pt x="0" y="0"/>
                </a:moveTo>
                <a:lnTo>
                  <a:pt x="2298787" y="0"/>
                </a:lnTo>
                <a:lnTo>
                  <a:pt x="3651504" y="3154903"/>
                </a:lnTo>
                <a:lnTo>
                  <a:pt x="1352717" y="3154903"/>
                </a:lnTo>
                <a:close/>
              </a:path>
            </a:pathLst>
          </a:custGeom>
          <a:solidFill>
            <a:schemeClr val="tx1"/>
          </a:solidFill>
          <a:ln>
            <a:noFill/>
          </a:ln>
        </p:spPr>
        <p:txBody>
          <a:bodyPr vert="horz" lIns="548640" tIns="360000" rIns="731520" bIns="360000" rtlCol="0" anchor="ctr">
            <a:normAutofit/>
          </a:bodyPr>
          <a:lstStyle>
            <a:lvl1pPr>
              <a:defRPr lang="en-US" sz="1400" dirty="0">
                <a:solidFill>
                  <a:schemeClr val="bg1"/>
                </a:solidFill>
                <a:latin typeface="Avenir Next LT Pro" panose="020B0504020202020204" pitchFamily="34" charset="77"/>
              </a:defRPr>
            </a:lvl1pPr>
          </a:lstStyle>
          <a:p>
            <a:pPr lvl="0" algn="ctr"/>
            <a:r>
              <a:rPr lang="en-US"/>
              <a:t>Drag picture to placeholder or click to add</a:t>
            </a:r>
          </a:p>
        </p:txBody>
      </p:sp>
      <p:sp>
        <p:nvSpPr>
          <p:cNvPr id="15" name="Picture Placeholder 14">
            <a:extLst>
              <a:ext uri="{FF2B5EF4-FFF2-40B4-BE49-F238E27FC236}">
                <a16:creationId xmlns:a16="http://schemas.microsoft.com/office/drawing/2014/main" id="{EFE82AB2-7534-B443-87CA-8A8577927036}"/>
              </a:ext>
            </a:extLst>
          </p:cNvPr>
          <p:cNvSpPr>
            <a:spLocks noGrp="1"/>
          </p:cNvSpPr>
          <p:nvPr>
            <p:ph type="pic" sz="quarter" idx="12" hasCustomPrompt="1"/>
          </p:nvPr>
        </p:nvSpPr>
        <p:spPr>
          <a:xfrm>
            <a:off x="496079" y="2547535"/>
            <a:ext cx="3313281" cy="3303643"/>
          </a:xfrm>
          <a:custGeom>
            <a:avLst/>
            <a:gdLst>
              <a:gd name="connsiteX0" fmla="*/ 297 w 3520267"/>
              <a:gd name="connsiteY0" fmla="*/ 0 h 3513278"/>
              <a:gd name="connsiteX1" fmla="*/ 2006575 w 3520267"/>
              <a:gd name="connsiteY1" fmla="*/ 0 h 3513278"/>
              <a:gd name="connsiteX2" fmla="*/ 2006129 w 3520267"/>
              <a:gd name="connsiteY2" fmla="*/ 23839 h 3513278"/>
              <a:gd name="connsiteX3" fmla="*/ 3520267 w 3520267"/>
              <a:gd name="connsiteY3" fmla="*/ 1571083 h 3513278"/>
              <a:gd name="connsiteX4" fmla="*/ 3520267 w 3520267"/>
              <a:gd name="connsiteY4" fmla="*/ 3513278 h 3513278"/>
              <a:gd name="connsiteX5" fmla="*/ 2095290 w 3520267"/>
              <a:gd name="connsiteY5" fmla="*/ 3261756 h 3513278"/>
              <a:gd name="connsiteX6" fmla="*/ 0 w 3520267"/>
              <a:gd name="connsiteY6" fmla="*/ 23839 h 3513278"/>
              <a:gd name="connsiteX7" fmla="*/ 297 w 3520267"/>
              <a:gd name="connsiteY7" fmla="*/ 0 h 35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67" h="3513278">
                <a:moveTo>
                  <a:pt x="297" y="0"/>
                </a:moveTo>
                <a:lnTo>
                  <a:pt x="2006575" y="0"/>
                </a:lnTo>
                <a:cubicBezTo>
                  <a:pt x="2006575" y="7930"/>
                  <a:pt x="2006129" y="15860"/>
                  <a:pt x="2006129" y="23839"/>
                </a:cubicBezTo>
                <a:cubicBezTo>
                  <a:pt x="2006129" y="866772"/>
                  <a:pt x="2680853" y="1551853"/>
                  <a:pt x="3520267" y="1571083"/>
                </a:cubicBezTo>
                <a:lnTo>
                  <a:pt x="3520267" y="3513278"/>
                </a:lnTo>
                <a:cubicBezTo>
                  <a:pt x="2646705" y="3503664"/>
                  <a:pt x="2095290" y="3261756"/>
                  <a:pt x="2095290" y="3261756"/>
                </a:cubicBezTo>
                <a:cubicBezTo>
                  <a:pt x="859933" y="2704989"/>
                  <a:pt x="0" y="1465122"/>
                  <a:pt x="0" y="23839"/>
                </a:cubicBezTo>
                <a:cubicBezTo>
                  <a:pt x="0" y="15860"/>
                  <a:pt x="0" y="7979"/>
                  <a:pt x="297" y="0"/>
                </a:cubicBezTo>
                <a:close/>
              </a:path>
            </a:pathLst>
          </a:custGeom>
          <a:solidFill>
            <a:schemeClr val="accent1"/>
          </a:solidFill>
          <a:ln>
            <a:noFill/>
          </a:ln>
        </p:spPr>
        <p:txBody>
          <a:bodyPr vert="horz" lIns="548640" tIns="360000" rIns="640080" bIns="360000" rtlCol="0" anchor="ctr">
            <a:normAutofit/>
          </a:bodyPr>
          <a:lstStyle>
            <a:lvl1pPr>
              <a:defRPr lang="en-US" sz="1400" dirty="0">
                <a:latin typeface="Avenir Next LT Pro" panose="020B0504020202020204" pitchFamily="34" charset="77"/>
              </a:defRPr>
            </a:lvl1pPr>
          </a:lstStyle>
          <a:p>
            <a:pPr lvl="0" algn="ctr"/>
            <a:r>
              <a:rPr lang="en-US"/>
              <a:t>Drag picture to placeholder or click to add</a:t>
            </a:r>
          </a:p>
        </p:txBody>
      </p:sp>
      <p:sp>
        <p:nvSpPr>
          <p:cNvPr id="19" name="Picture Placeholder 11">
            <a:extLst>
              <a:ext uri="{FF2B5EF4-FFF2-40B4-BE49-F238E27FC236}">
                <a16:creationId xmlns:a16="http://schemas.microsoft.com/office/drawing/2014/main" id="{7F3F12A1-29D2-0C45-8D36-A521CE30AFC8}"/>
              </a:ext>
            </a:extLst>
          </p:cNvPr>
          <p:cNvSpPr>
            <a:spLocks noGrp="1"/>
          </p:cNvSpPr>
          <p:nvPr>
            <p:ph type="pic" sz="quarter" idx="11" hasCustomPrompt="1"/>
          </p:nvPr>
        </p:nvSpPr>
        <p:spPr>
          <a:xfrm>
            <a:off x="3116685" y="1202268"/>
            <a:ext cx="2977728" cy="4955459"/>
          </a:xfrm>
          <a:custGeom>
            <a:avLst/>
            <a:gdLst>
              <a:gd name="connsiteX0" fmla="*/ 0 w 2708854"/>
              <a:gd name="connsiteY0" fmla="*/ 0 h 4512180"/>
              <a:gd name="connsiteX1" fmla="*/ 1354402 w 2708854"/>
              <a:gd name="connsiteY1" fmla="*/ 0 h 4512180"/>
              <a:gd name="connsiteX2" fmla="*/ 2708854 w 2708854"/>
              <a:gd name="connsiteY2" fmla="*/ 1354402 h 4512180"/>
              <a:gd name="connsiteX3" fmla="*/ 2708854 w 2708854"/>
              <a:gd name="connsiteY3" fmla="*/ 4512180 h 4512180"/>
              <a:gd name="connsiteX4" fmla="*/ 0 w 2708854"/>
              <a:gd name="connsiteY4" fmla="*/ 4512180 h 4512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854" h="4512180">
                <a:moveTo>
                  <a:pt x="0" y="0"/>
                </a:moveTo>
                <a:lnTo>
                  <a:pt x="1354402" y="0"/>
                </a:lnTo>
                <a:cubicBezTo>
                  <a:pt x="2102426" y="0"/>
                  <a:pt x="2708854" y="606379"/>
                  <a:pt x="2708854" y="1354402"/>
                </a:cubicBezTo>
                <a:lnTo>
                  <a:pt x="2708854" y="4512180"/>
                </a:lnTo>
                <a:lnTo>
                  <a:pt x="0" y="4512180"/>
                </a:lnTo>
                <a:close/>
              </a:path>
            </a:pathLst>
          </a:custGeom>
          <a:solidFill>
            <a:schemeClr val="bg2"/>
          </a:solidFill>
          <a:ln>
            <a:noFill/>
          </a:ln>
        </p:spPr>
        <p:txBody>
          <a:bodyPr vert="horz" lIns="360000" tIns="360000" rIns="360000" bIns="360000" rtlCol="0" anchor="ctr">
            <a:norm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spTree>
    <p:extLst>
      <p:ext uri="{BB962C8B-B14F-4D97-AF65-F5344CB8AC3E}">
        <p14:creationId xmlns:p14="http://schemas.microsoft.com/office/powerpoint/2010/main" val="25164500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Image with Shapes">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474B05-E342-0247-9D17-D1D91D57AB74}"/>
              </a:ext>
            </a:extLst>
          </p:cNvPr>
          <p:cNvPicPr>
            <a:picLocks noChangeAspect="1"/>
          </p:cNvPicPr>
          <p:nvPr/>
        </p:nvPicPr>
        <p:blipFill>
          <a:blip r:embed="rId2"/>
          <a:srcRect/>
          <a:stretch/>
        </p:blipFill>
        <p:spPr>
          <a:xfrm>
            <a:off x="838200" y="944166"/>
            <a:ext cx="1117426" cy="502376"/>
          </a:xfrm>
          <a:prstGeom prst="rect">
            <a:avLst/>
          </a:prstGeom>
        </p:spPr>
      </p:pic>
      <p:sp>
        <p:nvSpPr>
          <p:cNvPr id="12" name="Title 1">
            <a:extLst>
              <a:ext uri="{FF2B5EF4-FFF2-40B4-BE49-F238E27FC236}">
                <a16:creationId xmlns:a16="http://schemas.microsoft.com/office/drawing/2014/main" id="{A2A335AD-79AF-A24D-908F-294B6723B46C}"/>
              </a:ext>
            </a:extLst>
          </p:cNvPr>
          <p:cNvSpPr>
            <a:spLocks noGrp="1"/>
          </p:cNvSpPr>
          <p:nvPr>
            <p:ph type="title"/>
          </p:nvPr>
        </p:nvSpPr>
        <p:spPr>
          <a:xfrm>
            <a:off x="838200" y="4432899"/>
            <a:ext cx="5018618" cy="718953"/>
          </a:xfrm>
        </p:spPr>
        <p:txBody>
          <a:bodyPr anchor="t"/>
          <a:lstStyle>
            <a:lvl1pPr algn="l">
              <a:defRPr sz="4400" b="1" i="0">
                <a:solidFill>
                  <a:schemeClr val="tx1"/>
                </a:solidFill>
              </a:defRPr>
            </a:lvl1pPr>
          </a:lstStyle>
          <a:p>
            <a:r>
              <a:rPr lang="en-US"/>
              <a:t>Click to edit Master title style</a:t>
            </a:r>
          </a:p>
        </p:txBody>
      </p:sp>
      <p:sp>
        <p:nvSpPr>
          <p:cNvPr id="13" name="Text Placeholder 6">
            <a:extLst>
              <a:ext uri="{FF2B5EF4-FFF2-40B4-BE49-F238E27FC236}">
                <a16:creationId xmlns:a16="http://schemas.microsoft.com/office/drawing/2014/main" id="{C38EF0A1-00C4-DA4D-B027-9C29EDA48712}"/>
              </a:ext>
            </a:extLst>
          </p:cNvPr>
          <p:cNvSpPr>
            <a:spLocks noGrp="1"/>
          </p:cNvSpPr>
          <p:nvPr>
            <p:ph type="body" sz="quarter" idx="10" hasCustomPrompt="1"/>
          </p:nvPr>
        </p:nvSpPr>
        <p:spPr>
          <a:xfrm>
            <a:off x="838201" y="4103944"/>
            <a:ext cx="5018618" cy="328951"/>
          </a:xfrm>
        </p:spPr>
        <p:txBody>
          <a:bodyPr/>
          <a:lstStyle>
            <a:lvl1pPr algn="l">
              <a:defRPr b="1" i="0" cap="all"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8" name="Picture Placeholder 8">
            <a:extLst>
              <a:ext uri="{FF2B5EF4-FFF2-40B4-BE49-F238E27FC236}">
                <a16:creationId xmlns:a16="http://schemas.microsoft.com/office/drawing/2014/main" id="{0DA3F2B4-FA76-034A-B61A-1088FD5F35A6}"/>
              </a:ext>
            </a:extLst>
          </p:cNvPr>
          <p:cNvSpPr>
            <a:spLocks noGrp="1"/>
          </p:cNvSpPr>
          <p:nvPr>
            <p:ph type="pic" sz="quarter" idx="12" hasCustomPrompt="1"/>
          </p:nvPr>
        </p:nvSpPr>
        <p:spPr>
          <a:xfrm>
            <a:off x="4608611" y="190475"/>
            <a:ext cx="3697892" cy="3761526"/>
          </a:xfrm>
          <a:custGeom>
            <a:avLst/>
            <a:gdLst>
              <a:gd name="connsiteX0" fmla="*/ 3457919 w 3481559"/>
              <a:gd name="connsiteY0" fmla="*/ 0 h 3544750"/>
              <a:gd name="connsiteX1" fmla="*/ 3481559 w 3481559"/>
              <a:gd name="connsiteY1" fmla="*/ 297 h 3544750"/>
              <a:gd name="connsiteX2" fmla="*/ 3481559 w 3481559"/>
              <a:gd name="connsiteY2" fmla="*/ 2020552 h 3544750"/>
              <a:gd name="connsiteX3" fmla="*/ 3457919 w 3481559"/>
              <a:gd name="connsiteY3" fmla="*/ 2020106 h 3544750"/>
              <a:gd name="connsiteX4" fmla="*/ 1924652 w 3481559"/>
              <a:gd name="connsiteY4" fmla="*/ 3544750 h 3544750"/>
              <a:gd name="connsiteX5" fmla="*/ 0 w 3481559"/>
              <a:gd name="connsiteY5" fmla="*/ 3544750 h 3544750"/>
              <a:gd name="connsiteX6" fmla="*/ 249292 w 3481559"/>
              <a:gd name="connsiteY6" fmla="*/ 2109910 h 3544750"/>
              <a:gd name="connsiteX7" fmla="*/ 3457919 w 3481559"/>
              <a:gd name="connsiteY7" fmla="*/ 0 h 35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1559" h="3544750">
                <a:moveTo>
                  <a:pt x="3457919" y="0"/>
                </a:moveTo>
                <a:cubicBezTo>
                  <a:pt x="3465848" y="0"/>
                  <a:pt x="3473679" y="0"/>
                  <a:pt x="3481559" y="297"/>
                </a:cubicBezTo>
                <a:lnTo>
                  <a:pt x="3481559" y="2020552"/>
                </a:lnTo>
                <a:cubicBezTo>
                  <a:pt x="3473679" y="2020552"/>
                  <a:pt x="3465848" y="2020106"/>
                  <a:pt x="3457919" y="2020106"/>
                </a:cubicBezTo>
                <a:cubicBezTo>
                  <a:pt x="2622618" y="2020106"/>
                  <a:pt x="1943732" y="2699487"/>
                  <a:pt x="1924652" y="3544750"/>
                </a:cubicBezTo>
                <a:lnTo>
                  <a:pt x="0" y="3544750"/>
                </a:lnTo>
                <a:cubicBezTo>
                  <a:pt x="9516" y="2665142"/>
                  <a:pt x="249292" y="2109910"/>
                  <a:pt x="249292" y="2109910"/>
                </a:cubicBezTo>
                <a:cubicBezTo>
                  <a:pt x="801004" y="866177"/>
                  <a:pt x="2029671" y="0"/>
                  <a:pt x="3457919" y="0"/>
                </a:cubicBezTo>
                <a:close/>
              </a:path>
            </a:pathLst>
          </a:custGeom>
          <a:solidFill>
            <a:schemeClr val="accent1"/>
          </a:solidFill>
          <a:ln>
            <a:noFill/>
          </a:ln>
        </p:spPr>
        <p:txBody>
          <a:bodyPr vert="horz" lIns="360000" tIns="360000" rIns="360000" bIns="360000" rtlCol="0" anchor="ctr">
            <a:normAutofit/>
          </a:bodyPr>
          <a:lstStyle>
            <a:lvl1pPr>
              <a:defRPr lang="en-US" sz="1467" dirty="0">
                <a:latin typeface="Avenir Next LT Pro" panose="020B0504020202020204" pitchFamily="34" charset="77"/>
              </a:defRPr>
            </a:lvl1pPr>
          </a:lstStyle>
          <a:p>
            <a:pPr lvl="0" algn="ctr"/>
            <a:r>
              <a:rPr lang="en-US"/>
              <a:t>Click Icon to add picture</a:t>
            </a:r>
            <a:br>
              <a:rPr lang="en-US"/>
            </a:br>
            <a:r>
              <a:rPr lang="en-US"/>
              <a:t>or select to change color</a:t>
            </a:r>
          </a:p>
        </p:txBody>
      </p:sp>
      <p:sp>
        <p:nvSpPr>
          <p:cNvPr id="9" name="Picture Placeholder 7">
            <a:extLst>
              <a:ext uri="{FF2B5EF4-FFF2-40B4-BE49-F238E27FC236}">
                <a16:creationId xmlns:a16="http://schemas.microsoft.com/office/drawing/2014/main" id="{EE474FF4-9D8B-5942-8A6F-D5DD1ECB4CA7}"/>
              </a:ext>
            </a:extLst>
          </p:cNvPr>
          <p:cNvSpPr>
            <a:spLocks noGrp="1"/>
          </p:cNvSpPr>
          <p:nvPr>
            <p:ph type="pic" sz="quarter" idx="11" hasCustomPrompt="1"/>
          </p:nvPr>
        </p:nvSpPr>
        <p:spPr>
          <a:xfrm>
            <a:off x="7434162" y="1195354"/>
            <a:ext cx="4310102" cy="4428050"/>
          </a:xfrm>
          <a:custGeom>
            <a:avLst/>
            <a:gdLst>
              <a:gd name="connsiteX0" fmla="*/ 0 w 4057954"/>
              <a:gd name="connsiteY0" fmla="*/ 0 h 3202085"/>
              <a:gd name="connsiteX1" fmla="*/ 2457134 w 4057954"/>
              <a:gd name="connsiteY1" fmla="*/ 446 h 3202085"/>
              <a:gd name="connsiteX2" fmla="*/ 4057954 w 4057954"/>
              <a:gd name="connsiteY2" fmla="*/ 1601266 h 3202085"/>
              <a:gd name="connsiteX3" fmla="*/ 4057954 w 4057954"/>
              <a:gd name="connsiteY3" fmla="*/ 3202085 h 3202085"/>
              <a:gd name="connsiteX4" fmla="*/ 0 w 4057954"/>
              <a:gd name="connsiteY4" fmla="*/ 3202085 h 3202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954" h="3202085">
                <a:moveTo>
                  <a:pt x="0" y="0"/>
                </a:moveTo>
                <a:lnTo>
                  <a:pt x="2457134" y="446"/>
                </a:lnTo>
                <a:cubicBezTo>
                  <a:pt x="3341104" y="446"/>
                  <a:pt x="4057954" y="717048"/>
                  <a:pt x="4057954" y="1601266"/>
                </a:cubicBezTo>
                <a:lnTo>
                  <a:pt x="4057954" y="3202085"/>
                </a:lnTo>
                <a:lnTo>
                  <a:pt x="0" y="3202085"/>
                </a:lnTo>
                <a:close/>
              </a:path>
            </a:pathLst>
          </a:custGeom>
          <a:solidFill>
            <a:schemeClr val="tx1"/>
          </a:solidFill>
          <a:ln>
            <a:noFill/>
          </a:ln>
        </p:spPr>
        <p:txBody>
          <a:bodyPr vert="horz" lIns="360000" tIns="360000" rIns="360000" bIns="360000" rtlCol="0" anchor="ctr">
            <a:normAutofit/>
          </a:bodyPr>
          <a:lstStyle>
            <a:lvl1pPr>
              <a:defRPr lang="en-US" sz="1467" dirty="0">
                <a:solidFill>
                  <a:schemeClr val="bg1"/>
                </a:solidFill>
                <a:latin typeface="Avenir Next LT Pro" panose="020B0504020202020204" pitchFamily="34" charset="77"/>
              </a:defRPr>
            </a:lvl1pPr>
          </a:lstStyle>
          <a:p>
            <a:pPr lvl="0" algn="ctr"/>
            <a:r>
              <a:rPr lang="en-US"/>
              <a:t>Click Icon to add picture</a:t>
            </a:r>
            <a:br>
              <a:rPr lang="en-US"/>
            </a:br>
            <a:r>
              <a:rPr lang="en-US"/>
              <a:t>or select to change color</a:t>
            </a:r>
          </a:p>
        </p:txBody>
      </p:sp>
      <p:sp>
        <p:nvSpPr>
          <p:cNvPr id="10" name="Picture Placeholder 6">
            <a:extLst>
              <a:ext uri="{FF2B5EF4-FFF2-40B4-BE49-F238E27FC236}">
                <a16:creationId xmlns:a16="http://schemas.microsoft.com/office/drawing/2014/main" id="{27CF9E71-DF61-C148-A3FC-5C2E22B8210C}"/>
              </a:ext>
            </a:extLst>
          </p:cNvPr>
          <p:cNvSpPr>
            <a:spLocks noGrp="1"/>
          </p:cNvSpPr>
          <p:nvPr>
            <p:ph type="pic" sz="quarter" idx="13" hasCustomPrompt="1"/>
          </p:nvPr>
        </p:nvSpPr>
        <p:spPr>
          <a:xfrm>
            <a:off x="5770181" y="2126481"/>
            <a:ext cx="4513137" cy="4046356"/>
          </a:xfrm>
          <a:custGeom>
            <a:avLst/>
            <a:gdLst>
              <a:gd name="connsiteX0" fmla="*/ 0 w 4249111"/>
              <a:gd name="connsiteY0" fmla="*/ 0 h 3340063"/>
              <a:gd name="connsiteX1" fmla="*/ 2828296 w 4249111"/>
              <a:gd name="connsiteY1" fmla="*/ 0 h 3340063"/>
              <a:gd name="connsiteX2" fmla="*/ 4249111 w 4249111"/>
              <a:gd name="connsiteY2" fmla="*/ 3340063 h 3340063"/>
              <a:gd name="connsiteX3" fmla="*/ 1420814 w 4249111"/>
              <a:gd name="connsiteY3" fmla="*/ 3340063 h 3340063"/>
            </a:gdLst>
            <a:ahLst/>
            <a:cxnLst>
              <a:cxn ang="0">
                <a:pos x="connsiteX0" y="connsiteY0"/>
              </a:cxn>
              <a:cxn ang="0">
                <a:pos x="connsiteX1" y="connsiteY1"/>
              </a:cxn>
              <a:cxn ang="0">
                <a:pos x="connsiteX2" y="connsiteY2"/>
              </a:cxn>
              <a:cxn ang="0">
                <a:pos x="connsiteX3" y="connsiteY3"/>
              </a:cxn>
            </a:cxnLst>
            <a:rect l="l" t="t" r="r" b="b"/>
            <a:pathLst>
              <a:path w="4249111" h="3340063">
                <a:moveTo>
                  <a:pt x="0" y="0"/>
                </a:moveTo>
                <a:lnTo>
                  <a:pt x="2828296" y="0"/>
                </a:lnTo>
                <a:lnTo>
                  <a:pt x="4249111" y="3340063"/>
                </a:lnTo>
                <a:lnTo>
                  <a:pt x="1420814" y="3340063"/>
                </a:lnTo>
                <a:close/>
              </a:path>
            </a:pathLst>
          </a:custGeom>
          <a:solidFill>
            <a:schemeClr val="bg2"/>
          </a:solidFill>
          <a:ln>
            <a:noFill/>
          </a:ln>
        </p:spPr>
        <p:txBody>
          <a:bodyPr vert="horz" lIns="360000" tIns="360000" rIns="360000" bIns="360000" rtlCol="0" anchor="ctr">
            <a:normAutofit/>
          </a:bodyPr>
          <a:lstStyle>
            <a:lvl1pPr>
              <a:defRPr lang="en-US" sz="1467" dirty="0">
                <a:latin typeface="Avenir Next LT Pro" panose="020B0504020202020204" pitchFamily="34" charset="77"/>
              </a:defRPr>
            </a:lvl1pPr>
          </a:lstStyle>
          <a:p>
            <a:pPr lvl="0" algn="ctr"/>
            <a:r>
              <a:rPr lang="en-US"/>
              <a:t>Click Icon to add picture</a:t>
            </a:r>
            <a:br>
              <a:rPr lang="en-US"/>
            </a:br>
            <a:r>
              <a:rPr lang="en-US"/>
              <a:t>or select to change color</a:t>
            </a:r>
          </a:p>
        </p:txBody>
      </p:sp>
      <p:pic>
        <p:nvPicPr>
          <p:cNvPr id="15" name="Picture 14">
            <a:extLst>
              <a:ext uri="{FF2B5EF4-FFF2-40B4-BE49-F238E27FC236}">
                <a16:creationId xmlns:a16="http://schemas.microsoft.com/office/drawing/2014/main" id="{545636FA-8D74-AB42-8703-08992071D422}"/>
              </a:ext>
            </a:extLst>
          </p:cNvPr>
          <p:cNvPicPr>
            <a:picLocks noChangeAspect="1"/>
          </p:cNvPicPr>
          <p:nvPr userDrawn="1"/>
        </p:nvPicPr>
        <p:blipFill>
          <a:blip r:embed="rId2"/>
          <a:srcRect/>
          <a:stretch/>
        </p:blipFill>
        <p:spPr>
          <a:xfrm>
            <a:off x="838200" y="944166"/>
            <a:ext cx="1117426" cy="502376"/>
          </a:xfrm>
          <a:prstGeom prst="rect">
            <a:avLst/>
          </a:prstGeom>
        </p:spPr>
      </p:pic>
      <p:sp>
        <p:nvSpPr>
          <p:cNvPr id="17" name="Slide Number Placeholder 5">
            <a:extLst>
              <a:ext uri="{FF2B5EF4-FFF2-40B4-BE49-F238E27FC236}">
                <a16:creationId xmlns:a16="http://schemas.microsoft.com/office/drawing/2014/main" id="{EAFDE984-4BC2-DE40-AF1C-BED4C27A99B3}"/>
              </a:ext>
            </a:extLst>
          </p:cNvPr>
          <p:cNvSpPr txBox="1">
            <a:spLocks/>
          </p:cNvSpPr>
          <p:nvPr userDrawn="1"/>
        </p:nvSpPr>
        <p:spPr>
          <a:xfrm>
            <a:off x="838201" y="6555887"/>
            <a:ext cx="3284457" cy="188035"/>
          </a:xfrm>
          <a:prstGeom prst="rect">
            <a:avLst/>
          </a:prstGeom>
        </p:spPr>
        <p:txBody>
          <a:bodyPr vert="horz" lIns="0"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l"/>
            <a:r>
              <a:rPr lang="en-US" sz="599" b="0" i="0" spc="100" baseline="0">
                <a:solidFill>
                  <a:schemeClr val="tx2"/>
                </a:solidFill>
                <a:latin typeface="+mj-lt"/>
                <a:cs typeface="Arial" panose="020B0604020202020204" pitchFamily="34" charset="0"/>
              </a:rPr>
              <a:t>© </a:t>
            </a:r>
            <a:fld id="{A5F21162-160C-D241-AE93-6E011C523D0F}" type="datetimeyyyy">
              <a:rPr lang="en-US" sz="599" b="0" i="0" spc="100" baseline="0" smtClean="0">
                <a:solidFill>
                  <a:schemeClr val="tx2"/>
                </a:solidFill>
                <a:latin typeface="+mj-lt"/>
                <a:cs typeface="Arial" panose="020B0604020202020204" pitchFamily="34" charset="0"/>
              </a:rPr>
              <a:t>2022</a:t>
            </a:fld>
            <a:r>
              <a:rPr lang="en-US" sz="599" b="0" i="0" spc="100" baseline="0">
                <a:solidFill>
                  <a:schemeClr val="tx2"/>
                </a:solidFill>
                <a:latin typeface="+mj-lt"/>
                <a:cs typeface="Arial" panose="020B0604020202020204" pitchFamily="34" charset="0"/>
              </a:rPr>
              <a:t> </a:t>
            </a:r>
            <a:r>
              <a:rPr lang="en-US" sz="599" b="0" i="0" spc="100" baseline="0" err="1">
                <a:solidFill>
                  <a:schemeClr val="tx2"/>
                </a:solidFill>
                <a:latin typeface="+mj-lt"/>
                <a:cs typeface="Arial" panose="020B0604020202020204" pitchFamily="34" charset="0"/>
              </a:rPr>
              <a:t>BCW</a:t>
            </a:r>
            <a:r>
              <a:rPr lang="en-US" sz="599" b="0" i="0" spc="100" baseline="0">
                <a:solidFill>
                  <a:schemeClr val="tx2"/>
                </a:solidFill>
                <a:latin typeface="+mj-lt"/>
                <a:cs typeface="Arial" panose="020B0604020202020204" pitchFamily="34" charset="0"/>
              </a:rPr>
              <a:t>. All Rights Reserved.</a:t>
            </a:r>
          </a:p>
        </p:txBody>
      </p:sp>
    </p:spTree>
    <p:extLst>
      <p:ext uri="{BB962C8B-B14F-4D97-AF65-F5344CB8AC3E}">
        <p14:creationId xmlns:p14="http://schemas.microsoft.com/office/powerpoint/2010/main" val="3638199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amp; Conten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0047B3F-25CF-4DD8-BBA9-E3FAFE2CE266}"/>
              </a:ext>
            </a:extLst>
          </p:cNvPr>
          <p:cNvSpPr>
            <a:spLocks noGrp="1"/>
          </p:cNvSpPr>
          <p:nvPr>
            <p:ph type="body" sz="quarter" idx="11"/>
          </p:nvPr>
        </p:nvSpPr>
        <p:spPr>
          <a:xfrm>
            <a:off x="838201" y="1638299"/>
            <a:ext cx="10512425" cy="523875"/>
          </a:xfrm>
        </p:spPr>
        <p:txBody>
          <a:bodyPr/>
          <a:lstStyle>
            <a:lvl1pPr>
              <a:defRPr b="0" i="0"/>
            </a:lvl1pPr>
            <a:lvl2pPr>
              <a:defRPr b="0" i="0"/>
            </a:lvl2pPr>
            <a:lvl3pPr>
              <a:defRPr b="0" i="0"/>
            </a:lvl3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hart Placeholder 15">
            <a:extLst>
              <a:ext uri="{FF2B5EF4-FFF2-40B4-BE49-F238E27FC236}">
                <a16:creationId xmlns:a16="http://schemas.microsoft.com/office/drawing/2014/main" id="{57C5047A-5A47-4823-B402-4B8D38E3AD6D}"/>
              </a:ext>
            </a:extLst>
          </p:cNvPr>
          <p:cNvSpPr>
            <a:spLocks noGrp="1"/>
          </p:cNvSpPr>
          <p:nvPr>
            <p:ph type="chart" sz="quarter" idx="12"/>
          </p:nvPr>
        </p:nvSpPr>
        <p:spPr>
          <a:xfrm>
            <a:off x="838201" y="2272846"/>
            <a:ext cx="10515601" cy="3899354"/>
          </a:xfrm>
        </p:spPr>
        <p:txBody>
          <a:bodyPr/>
          <a:lstStyle>
            <a:lvl1pPr>
              <a:defRPr b="0" i="0"/>
            </a:lvl1pPr>
          </a:lstStyle>
          <a:p>
            <a:r>
              <a:rPr lang="en-US"/>
              <a:t>Click icon to add chart</a:t>
            </a:r>
          </a:p>
        </p:txBody>
      </p:sp>
      <p:sp>
        <p:nvSpPr>
          <p:cNvPr id="4" name="Footer Placeholder 3">
            <a:extLst>
              <a:ext uri="{FF2B5EF4-FFF2-40B4-BE49-F238E27FC236}">
                <a16:creationId xmlns:a16="http://schemas.microsoft.com/office/drawing/2014/main" id="{D68D1BC2-95D9-5B4C-B467-44FAA383F3BB}"/>
              </a:ext>
            </a:extLst>
          </p:cNvPr>
          <p:cNvSpPr>
            <a:spLocks noGrp="1"/>
          </p:cNvSpPr>
          <p:nvPr>
            <p:ph type="ftr" sz="quarter" idx="13"/>
          </p:nvPr>
        </p:nvSpPr>
        <p:spPr/>
        <p:txBody>
          <a:bodyPr/>
          <a:lstStyle/>
          <a:p>
            <a:r>
              <a:rPr lang="en-US"/>
              <a:t>Source:</a:t>
            </a:r>
          </a:p>
        </p:txBody>
      </p:sp>
      <p:sp>
        <p:nvSpPr>
          <p:cNvPr id="2" name="Title 1">
            <a:extLst>
              <a:ext uri="{FF2B5EF4-FFF2-40B4-BE49-F238E27FC236}">
                <a16:creationId xmlns:a16="http://schemas.microsoft.com/office/drawing/2014/main" id="{7951B649-0523-F348-9D6D-C5783FA9507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8514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16A988-BF9B-4841-8D6F-18E0CF9C831C}"/>
              </a:ext>
            </a:extLst>
          </p:cNvPr>
          <p:cNvSpPr>
            <a:spLocks noGrp="1"/>
          </p:cNvSpPr>
          <p:nvPr>
            <p:ph type="ftr" sz="quarter" idx="12"/>
          </p:nvPr>
        </p:nvSpPr>
        <p:spPr/>
        <p:txBody>
          <a:bodyPr/>
          <a:lstStyle/>
          <a:p>
            <a:r>
              <a:rPr lang="en-US"/>
              <a:t>Source:</a:t>
            </a:r>
          </a:p>
        </p:txBody>
      </p:sp>
      <p:sp>
        <p:nvSpPr>
          <p:cNvPr id="7" name="Table Placeholder 6">
            <a:extLst>
              <a:ext uri="{FF2B5EF4-FFF2-40B4-BE49-F238E27FC236}">
                <a16:creationId xmlns:a16="http://schemas.microsoft.com/office/drawing/2014/main" id="{2AEA428F-733A-7740-AD9E-F4694CEFD53F}"/>
              </a:ext>
            </a:extLst>
          </p:cNvPr>
          <p:cNvSpPr>
            <a:spLocks noGrp="1"/>
          </p:cNvSpPr>
          <p:nvPr>
            <p:ph type="tbl" sz="quarter" idx="13"/>
          </p:nvPr>
        </p:nvSpPr>
        <p:spPr>
          <a:xfrm>
            <a:off x="838200" y="1638301"/>
            <a:ext cx="10512426" cy="4533902"/>
          </a:xfrm>
        </p:spPr>
        <p:txBody>
          <a:bodyPr/>
          <a:lstStyle>
            <a:lvl1pPr>
              <a:defRPr b="0" i="0"/>
            </a:lvl1pPr>
          </a:lstStyle>
          <a:p>
            <a:r>
              <a:rPr lang="en-US"/>
              <a:t>Click icon to add table</a:t>
            </a:r>
          </a:p>
        </p:txBody>
      </p:sp>
      <p:sp>
        <p:nvSpPr>
          <p:cNvPr id="4" name="Title 3">
            <a:extLst>
              <a:ext uri="{FF2B5EF4-FFF2-40B4-BE49-F238E27FC236}">
                <a16:creationId xmlns:a16="http://schemas.microsoft.com/office/drawing/2014/main" id="{373AFFB3-A282-E34E-8F59-410E6AA496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755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 Simple (5 People)">
    <p:spTree>
      <p:nvGrpSpPr>
        <p:cNvPr id="1" name=""/>
        <p:cNvGrpSpPr/>
        <p:nvPr/>
      </p:nvGrpSpPr>
      <p:grpSpPr>
        <a:xfrm>
          <a:off x="0" y="0"/>
          <a:ext cx="0" cy="0"/>
          <a:chOff x="0" y="0"/>
          <a:chExt cx="0" cy="0"/>
        </a:xfrm>
      </p:grpSpPr>
      <p:sp>
        <p:nvSpPr>
          <p:cNvPr id="25" name="Picture Placeholder 6"/>
          <p:cNvSpPr>
            <a:spLocks noGrp="1"/>
          </p:cNvSpPr>
          <p:nvPr>
            <p:ph type="pic" sz="quarter" idx="16" hasCustomPrompt="1"/>
          </p:nvPr>
        </p:nvSpPr>
        <p:spPr>
          <a:xfrm>
            <a:off x="838203" y="2418293"/>
            <a:ext cx="1828800" cy="1828800"/>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37" name="Picture Placeholder 6"/>
          <p:cNvSpPr>
            <a:spLocks noGrp="1"/>
          </p:cNvSpPr>
          <p:nvPr>
            <p:ph type="pic" sz="quarter" idx="17" hasCustomPrompt="1"/>
          </p:nvPr>
        </p:nvSpPr>
        <p:spPr>
          <a:xfrm>
            <a:off x="3009107" y="2418293"/>
            <a:ext cx="1828800" cy="1828800"/>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38" name="Picture Placeholder 6"/>
          <p:cNvSpPr>
            <a:spLocks noGrp="1"/>
          </p:cNvSpPr>
          <p:nvPr>
            <p:ph type="pic" sz="quarter" idx="18" hasCustomPrompt="1"/>
          </p:nvPr>
        </p:nvSpPr>
        <p:spPr>
          <a:xfrm>
            <a:off x="5180013" y="2418293"/>
            <a:ext cx="1828800" cy="1828800"/>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39" name="Picture Placeholder 6"/>
          <p:cNvSpPr>
            <a:spLocks noGrp="1"/>
          </p:cNvSpPr>
          <p:nvPr>
            <p:ph type="pic" sz="quarter" idx="19" hasCustomPrompt="1"/>
          </p:nvPr>
        </p:nvSpPr>
        <p:spPr>
          <a:xfrm>
            <a:off x="7350919" y="2418293"/>
            <a:ext cx="1828800" cy="1828800"/>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40" name="Picture Placeholder 6"/>
          <p:cNvSpPr>
            <a:spLocks noGrp="1"/>
          </p:cNvSpPr>
          <p:nvPr>
            <p:ph type="pic" sz="quarter" idx="20" hasCustomPrompt="1"/>
          </p:nvPr>
        </p:nvSpPr>
        <p:spPr>
          <a:xfrm>
            <a:off x="9521826" y="2418293"/>
            <a:ext cx="1828800" cy="1828800"/>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5" name="Footer Placeholder 4">
            <a:extLst>
              <a:ext uri="{FF2B5EF4-FFF2-40B4-BE49-F238E27FC236}">
                <a16:creationId xmlns:a16="http://schemas.microsoft.com/office/drawing/2014/main" id="{A100C7E8-452D-6E49-AA21-8207B16CAA0B}"/>
              </a:ext>
            </a:extLst>
          </p:cNvPr>
          <p:cNvSpPr>
            <a:spLocks noGrp="1"/>
          </p:cNvSpPr>
          <p:nvPr>
            <p:ph type="ftr" sz="quarter" idx="21"/>
          </p:nvPr>
        </p:nvSpPr>
        <p:spPr/>
        <p:txBody>
          <a:bodyPr/>
          <a:lstStyle/>
          <a:p>
            <a:r>
              <a:rPr lang="en-US"/>
              <a:t>Source:</a:t>
            </a:r>
          </a:p>
        </p:txBody>
      </p:sp>
      <p:sp>
        <p:nvSpPr>
          <p:cNvPr id="4" name="Text Placeholder 3">
            <a:extLst>
              <a:ext uri="{FF2B5EF4-FFF2-40B4-BE49-F238E27FC236}">
                <a16:creationId xmlns:a16="http://schemas.microsoft.com/office/drawing/2014/main" id="{190B921B-CB0D-B84E-A0D6-E094D6C2E13E}"/>
              </a:ext>
            </a:extLst>
          </p:cNvPr>
          <p:cNvSpPr>
            <a:spLocks noGrp="1"/>
          </p:cNvSpPr>
          <p:nvPr>
            <p:ph type="body" sz="quarter" idx="22" hasCustomPrompt="1"/>
          </p:nvPr>
        </p:nvSpPr>
        <p:spPr>
          <a:xfrm>
            <a:off x="838203" y="4309798"/>
            <a:ext cx="1828800" cy="411163"/>
          </a:xfrm>
        </p:spPr>
        <p:txBody>
          <a:bodyPr anchor="b"/>
          <a:lstStyle>
            <a:lvl1pPr algn="ctr">
              <a:defRPr sz="1200" b="1" i="0" cap="all" baseline="0">
                <a:solidFill>
                  <a:schemeClr val="tx1"/>
                </a:solidFill>
                <a:latin typeface="+mj-lt"/>
              </a:defRPr>
            </a:lvl1pPr>
          </a:lstStyle>
          <a:p>
            <a:pPr lvl="0"/>
            <a:r>
              <a:rPr lang="en-US"/>
              <a:t>Employee Name</a:t>
            </a:r>
          </a:p>
        </p:txBody>
      </p:sp>
      <p:sp>
        <p:nvSpPr>
          <p:cNvPr id="12" name="Text Placeholder 3">
            <a:extLst>
              <a:ext uri="{FF2B5EF4-FFF2-40B4-BE49-F238E27FC236}">
                <a16:creationId xmlns:a16="http://schemas.microsoft.com/office/drawing/2014/main" id="{235D7EBD-D5B3-5E47-B509-3B15C922154A}"/>
              </a:ext>
            </a:extLst>
          </p:cNvPr>
          <p:cNvSpPr>
            <a:spLocks noGrp="1"/>
          </p:cNvSpPr>
          <p:nvPr>
            <p:ph type="body" sz="quarter" idx="23" hasCustomPrompt="1"/>
          </p:nvPr>
        </p:nvSpPr>
        <p:spPr>
          <a:xfrm>
            <a:off x="838203" y="4722174"/>
            <a:ext cx="1828800" cy="411163"/>
          </a:xfrm>
        </p:spPr>
        <p:txBody>
          <a:bodyPr/>
          <a:lstStyle>
            <a:lvl1pPr algn="ctr">
              <a:defRPr sz="1067" b="0" i="0" cap="none" baseline="0">
                <a:solidFill>
                  <a:schemeClr val="tx1"/>
                </a:solidFill>
                <a:latin typeface="+mn-lt"/>
              </a:defRPr>
            </a:lvl1pPr>
          </a:lstStyle>
          <a:p>
            <a:pPr lvl="0"/>
            <a:r>
              <a:rPr lang="en-US"/>
              <a:t>Team Role</a:t>
            </a:r>
          </a:p>
        </p:txBody>
      </p:sp>
      <p:sp>
        <p:nvSpPr>
          <p:cNvPr id="15" name="Text Placeholder 3">
            <a:extLst>
              <a:ext uri="{FF2B5EF4-FFF2-40B4-BE49-F238E27FC236}">
                <a16:creationId xmlns:a16="http://schemas.microsoft.com/office/drawing/2014/main" id="{4843272E-02A6-B045-972A-965ED2BDDB34}"/>
              </a:ext>
            </a:extLst>
          </p:cNvPr>
          <p:cNvSpPr>
            <a:spLocks noGrp="1"/>
          </p:cNvSpPr>
          <p:nvPr>
            <p:ph type="body" sz="quarter" idx="24" hasCustomPrompt="1"/>
          </p:nvPr>
        </p:nvSpPr>
        <p:spPr>
          <a:xfrm>
            <a:off x="3009107" y="4309798"/>
            <a:ext cx="1828800" cy="411163"/>
          </a:xfrm>
        </p:spPr>
        <p:txBody>
          <a:bodyPr anchor="b"/>
          <a:lstStyle>
            <a:lvl1pPr algn="ctr">
              <a:defRPr sz="1200" b="1" i="0" cap="all" baseline="0">
                <a:solidFill>
                  <a:schemeClr val="tx1"/>
                </a:solidFill>
                <a:latin typeface="+mj-lt"/>
              </a:defRPr>
            </a:lvl1pPr>
          </a:lstStyle>
          <a:p>
            <a:pPr lvl="0"/>
            <a:r>
              <a:rPr lang="en-US"/>
              <a:t>Employee Name</a:t>
            </a:r>
          </a:p>
        </p:txBody>
      </p:sp>
      <p:sp>
        <p:nvSpPr>
          <p:cNvPr id="16" name="Text Placeholder 3">
            <a:extLst>
              <a:ext uri="{FF2B5EF4-FFF2-40B4-BE49-F238E27FC236}">
                <a16:creationId xmlns:a16="http://schemas.microsoft.com/office/drawing/2014/main" id="{E674D390-A08D-F346-A008-6BF33869F978}"/>
              </a:ext>
            </a:extLst>
          </p:cNvPr>
          <p:cNvSpPr>
            <a:spLocks noGrp="1"/>
          </p:cNvSpPr>
          <p:nvPr>
            <p:ph type="body" sz="quarter" idx="25" hasCustomPrompt="1"/>
          </p:nvPr>
        </p:nvSpPr>
        <p:spPr>
          <a:xfrm>
            <a:off x="3009107" y="4722174"/>
            <a:ext cx="1828800" cy="411163"/>
          </a:xfrm>
        </p:spPr>
        <p:txBody>
          <a:bodyPr/>
          <a:lstStyle>
            <a:lvl1pPr algn="ctr">
              <a:defRPr sz="1067" b="0" i="0" cap="none" baseline="0">
                <a:solidFill>
                  <a:schemeClr val="tx1"/>
                </a:solidFill>
                <a:latin typeface="+mn-lt"/>
              </a:defRPr>
            </a:lvl1pPr>
          </a:lstStyle>
          <a:p>
            <a:pPr lvl="0"/>
            <a:r>
              <a:rPr lang="en-US"/>
              <a:t>Team Role</a:t>
            </a:r>
          </a:p>
        </p:txBody>
      </p:sp>
      <p:sp>
        <p:nvSpPr>
          <p:cNvPr id="17" name="Text Placeholder 3">
            <a:extLst>
              <a:ext uri="{FF2B5EF4-FFF2-40B4-BE49-F238E27FC236}">
                <a16:creationId xmlns:a16="http://schemas.microsoft.com/office/drawing/2014/main" id="{E553A2FA-2EB3-BC4D-BC07-7332A5F7C4B3}"/>
              </a:ext>
            </a:extLst>
          </p:cNvPr>
          <p:cNvSpPr>
            <a:spLocks noGrp="1"/>
          </p:cNvSpPr>
          <p:nvPr>
            <p:ph type="body" sz="quarter" idx="26" hasCustomPrompt="1"/>
          </p:nvPr>
        </p:nvSpPr>
        <p:spPr>
          <a:xfrm>
            <a:off x="5180013" y="4309798"/>
            <a:ext cx="1828800" cy="411163"/>
          </a:xfrm>
        </p:spPr>
        <p:txBody>
          <a:bodyPr anchor="b"/>
          <a:lstStyle>
            <a:lvl1pPr algn="ctr">
              <a:defRPr sz="1200" b="1" i="0" cap="all" baseline="0">
                <a:solidFill>
                  <a:schemeClr val="tx1"/>
                </a:solidFill>
                <a:latin typeface="+mj-lt"/>
              </a:defRPr>
            </a:lvl1pPr>
          </a:lstStyle>
          <a:p>
            <a:pPr lvl="0"/>
            <a:r>
              <a:rPr lang="en-US"/>
              <a:t>Employee Name</a:t>
            </a:r>
          </a:p>
        </p:txBody>
      </p:sp>
      <p:sp>
        <p:nvSpPr>
          <p:cNvPr id="18" name="Text Placeholder 3">
            <a:extLst>
              <a:ext uri="{FF2B5EF4-FFF2-40B4-BE49-F238E27FC236}">
                <a16:creationId xmlns:a16="http://schemas.microsoft.com/office/drawing/2014/main" id="{9EAEDF1D-7A88-0647-AAB6-4C6545A3750B}"/>
              </a:ext>
            </a:extLst>
          </p:cNvPr>
          <p:cNvSpPr>
            <a:spLocks noGrp="1"/>
          </p:cNvSpPr>
          <p:nvPr>
            <p:ph type="body" sz="quarter" idx="27" hasCustomPrompt="1"/>
          </p:nvPr>
        </p:nvSpPr>
        <p:spPr>
          <a:xfrm>
            <a:off x="5180013" y="4722174"/>
            <a:ext cx="1828800" cy="411163"/>
          </a:xfrm>
        </p:spPr>
        <p:txBody>
          <a:bodyPr/>
          <a:lstStyle>
            <a:lvl1pPr algn="ctr">
              <a:defRPr sz="1067" b="0" i="0" cap="none" baseline="0">
                <a:solidFill>
                  <a:schemeClr val="tx1"/>
                </a:solidFill>
                <a:latin typeface="+mn-lt"/>
              </a:defRPr>
            </a:lvl1pPr>
          </a:lstStyle>
          <a:p>
            <a:pPr lvl="0"/>
            <a:r>
              <a:rPr lang="en-US"/>
              <a:t>Team Role</a:t>
            </a:r>
          </a:p>
        </p:txBody>
      </p:sp>
      <p:sp>
        <p:nvSpPr>
          <p:cNvPr id="19" name="Text Placeholder 3">
            <a:extLst>
              <a:ext uri="{FF2B5EF4-FFF2-40B4-BE49-F238E27FC236}">
                <a16:creationId xmlns:a16="http://schemas.microsoft.com/office/drawing/2014/main" id="{7F96EABA-C4BF-1149-AAC6-CE72C56DD77A}"/>
              </a:ext>
            </a:extLst>
          </p:cNvPr>
          <p:cNvSpPr>
            <a:spLocks noGrp="1"/>
          </p:cNvSpPr>
          <p:nvPr>
            <p:ph type="body" sz="quarter" idx="28" hasCustomPrompt="1"/>
          </p:nvPr>
        </p:nvSpPr>
        <p:spPr>
          <a:xfrm>
            <a:off x="7350919" y="4309798"/>
            <a:ext cx="1828800" cy="411163"/>
          </a:xfrm>
        </p:spPr>
        <p:txBody>
          <a:bodyPr anchor="b"/>
          <a:lstStyle>
            <a:lvl1pPr algn="ctr">
              <a:defRPr sz="1200" b="1" i="0" cap="all" baseline="0">
                <a:solidFill>
                  <a:schemeClr val="tx1"/>
                </a:solidFill>
                <a:latin typeface="+mj-lt"/>
              </a:defRPr>
            </a:lvl1pPr>
          </a:lstStyle>
          <a:p>
            <a:pPr lvl="0"/>
            <a:r>
              <a:rPr lang="en-US"/>
              <a:t>Employee Name</a:t>
            </a:r>
          </a:p>
        </p:txBody>
      </p:sp>
      <p:sp>
        <p:nvSpPr>
          <p:cNvPr id="20" name="Text Placeholder 3">
            <a:extLst>
              <a:ext uri="{FF2B5EF4-FFF2-40B4-BE49-F238E27FC236}">
                <a16:creationId xmlns:a16="http://schemas.microsoft.com/office/drawing/2014/main" id="{9C5BC8F1-F498-BC4E-A8D6-2875F57CB7E3}"/>
              </a:ext>
            </a:extLst>
          </p:cNvPr>
          <p:cNvSpPr>
            <a:spLocks noGrp="1"/>
          </p:cNvSpPr>
          <p:nvPr>
            <p:ph type="body" sz="quarter" idx="29" hasCustomPrompt="1"/>
          </p:nvPr>
        </p:nvSpPr>
        <p:spPr>
          <a:xfrm>
            <a:off x="7350919" y="4722174"/>
            <a:ext cx="1828800" cy="411163"/>
          </a:xfrm>
        </p:spPr>
        <p:txBody>
          <a:bodyPr/>
          <a:lstStyle>
            <a:lvl1pPr algn="ctr">
              <a:defRPr sz="1067" b="0" i="0" cap="none" baseline="0">
                <a:solidFill>
                  <a:schemeClr val="tx1"/>
                </a:solidFill>
                <a:latin typeface="+mn-lt"/>
              </a:defRPr>
            </a:lvl1pPr>
          </a:lstStyle>
          <a:p>
            <a:pPr lvl="0"/>
            <a:r>
              <a:rPr lang="en-US"/>
              <a:t>Team Role</a:t>
            </a:r>
          </a:p>
        </p:txBody>
      </p:sp>
      <p:sp>
        <p:nvSpPr>
          <p:cNvPr id="21" name="Text Placeholder 3">
            <a:extLst>
              <a:ext uri="{FF2B5EF4-FFF2-40B4-BE49-F238E27FC236}">
                <a16:creationId xmlns:a16="http://schemas.microsoft.com/office/drawing/2014/main" id="{9DF213A4-CBC6-E14D-B65A-D990938E3E7B}"/>
              </a:ext>
            </a:extLst>
          </p:cNvPr>
          <p:cNvSpPr>
            <a:spLocks noGrp="1"/>
          </p:cNvSpPr>
          <p:nvPr>
            <p:ph type="body" sz="quarter" idx="30" hasCustomPrompt="1"/>
          </p:nvPr>
        </p:nvSpPr>
        <p:spPr>
          <a:xfrm>
            <a:off x="9521826" y="4309798"/>
            <a:ext cx="1828800" cy="411163"/>
          </a:xfrm>
        </p:spPr>
        <p:txBody>
          <a:bodyPr anchor="b"/>
          <a:lstStyle>
            <a:lvl1pPr algn="ctr">
              <a:defRPr sz="1200" b="1" i="0" cap="all" baseline="0">
                <a:solidFill>
                  <a:schemeClr val="tx1"/>
                </a:solidFill>
                <a:latin typeface="+mj-lt"/>
              </a:defRPr>
            </a:lvl1pPr>
          </a:lstStyle>
          <a:p>
            <a:pPr lvl="0"/>
            <a:r>
              <a:rPr lang="en-US"/>
              <a:t>Employee Name</a:t>
            </a:r>
          </a:p>
        </p:txBody>
      </p:sp>
      <p:sp>
        <p:nvSpPr>
          <p:cNvPr id="22" name="Text Placeholder 3">
            <a:extLst>
              <a:ext uri="{FF2B5EF4-FFF2-40B4-BE49-F238E27FC236}">
                <a16:creationId xmlns:a16="http://schemas.microsoft.com/office/drawing/2014/main" id="{5DA91073-B74C-334F-8B16-748FCF3DEFF3}"/>
              </a:ext>
            </a:extLst>
          </p:cNvPr>
          <p:cNvSpPr>
            <a:spLocks noGrp="1"/>
          </p:cNvSpPr>
          <p:nvPr>
            <p:ph type="body" sz="quarter" idx="31" hasCustomPrompt="1"/>
          </p:nvPr>
        </p:nvSpPr>
        <p:spPr>
          <a:xfrm>
            <a:off x="9521826" y="4722174"/>
            <a:ext cx="1828800" cy="411163"/>
          </a:xfrm>
        </p:spPr>
        <p:txBody>
          <a:bodyPr/>
          <a:lstStyle>
            <a:lvl1pPr algn="ctr">
              <a:defRPr sz="1067" b="0" i="0" cap="none" baseline="0">
                <a:solidFill>
                  <a:schemeClr val="tx1"/>
                </a:solidFill>
                <a:latin typeface="+mn-lt"/>
              </a:defRPr>
            </a:lvl1pPr>
          </a:lstStyle>
          <a:p>
            <a:pPr lvl="0"/>
            <a:r>
              <a:rPr lang="en-US"/>
              <a:t>Team Role</a:t>
            </a:r>
          </a:p>
        </p:txBody>
      </p:sp>
      <p:sp>
        <p:nvSpPr>
          <p:cNvPr id="2" name="Title 1">
            <a:extLst>
              <a:ext uri="{FF2B5EF4-FFF2-40B4-BE49-F238E27FC236}">
                <a16:creationId xmlns:a16="http://schemas.microsoft.com/office/drawing/2014/main" id="{AECB7F66-82DA-A947-83E6-368D8977DB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935119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am Ribbon (5 People)">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25BD6F93-BB14-A848-872D-7AA5A45A81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2149" t="21636" r="57016" b="62625"/>
          <a:stretch/>
        </p:blipFill>
        <p:spPr>
          <a:xfrm>
            <a:off x="3047999" y="2"/>
            <a:ext cx="9144001" cy="6858000"/>
          </a:xfrm>
          <a:prstGeom prst="rect">
            <a:avLst/>
          </a:prstGeom>
        </p:spPr>
      </p:pic>
      <p:pic>
        <p:nvPicPr>
          <p:cNvPr id="28" name="Graphic 27">
            <a:extLst>
              <a:ext uri="{FF2B5EF4-FFF2-40B4-BE49-F238E27FC236}">
                <a16:creationId xmlns:a16="http://schemas.microsoft.com/office/drawing/2014/main" id="{243B9DC0-FFE1-994F-9599-C0D8B41B345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8000" t="56291" r="6138" b="27970"/>
          <a:stretch/>
        </p:blipFill>
        <p:spPr>
          <a:xfrm>
            <a:off x="1" y="2"/>
            <a:ext cx="11350625" cy="6858000"/>
          </a:xfrm>
          <a:prstGeom prst="rect">
            <a:avLst/>
          </a:prstGeom>
        </p:spPr>
      </p:pic>
      <p:sp>
        <p:nvSpPr>
          <p:cNvPr id="25" name="Picture Placeholder 6"/>
          <p:cNvSpPr>
            <a:spLocks noGrp="1"/>
          </p:cNvSpPr>
          <p:nvPr>
            <p:ph type="pic" sz="quarter" idx="16" hasCustomPrompt="1"/>
          </p:nvPr>
        </p:nvSpPr>
        <p:spPr>
          <a:xfrm>
            <a:off x="838203" y="2418293"/>
            <a:ext cx="1828800" cy="1828800"/>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37" name="Picture Placeholder 6"/>
          <p:cNvSpPr>
            <a:spLocks noGrp="1"/>
          </p:cNvSpPr>
          <p:nvPr>
            <p:ph type="pic" sz="quarter" idx="17" hasCustomPrompt="1"/>
          </p:nvPr>
        </p:nvSpPr>
        <p:spPr>
          <a:xfrm>
            <a:off x="3009107" y="2418293"/>
            <a:ext cx="1828800" cy="1828800"/>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38" name="Picture Placeholder 6"/>
          <p:cNvSpPr>
            <a:spLocks noGrp="1"/>
          </p:cNvSpPr>
          <p:nvPr>
            <p:ph type="pic" sz="quarter" idx="18" hasCustomPrompt="1"/>
          </p:nvPr>
        </p:nvSpPr>
        <p:spPr>
          <a:xfrm>
            <a:off x="5180013" y="2418293"/>
            <a:ext cx="1828800" cy="1828800"/>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39" name="Picture Placeholder 6"/>
          <p:cNvSpPr>
            <a:spLocks noGrp="1"/>
          </p:cNvSpPr>
          <p:nvPr>
            <p:ph type="pic" sz="quarter" idx="19" hasCustomPrompt="1"/>
          </p:nvPr>
        </p:nvSpPr>
        <p:spPr>
          <a:xfrm>
            <a:off x="7350919" y="2418293"/>
            <a:ext cx="1828800" cy="1828800"/>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40" name="Picture Placeholder 6"/>
          <p:cNvSpPr>
            <a:spLocks noGrp="1"/>
          </p:cNvSpPr>
          <p:nvPr>
            <p:ph type="pic" sz="quarter" idx="20" hasCustomPrompt="1"/>
          </p:nvPr>
        </p:nvSpPr>
        <p:spPr>
          <a:xfrm>
            <a:off x="9521826" y="2418293"/>
            <a:ext cx="1828800" cy="1828800"/>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5" name="Footer Placeholder 4">
            <a:extLst>
              <a:ext uri="{FF2B5EF4-FFF2-40B4-BE49-F238E27FC236}">
                <a16:creationId xmlns:a16="http://schemas.microsoft.com/office/drawing/2014/main" id="{A100C7E8-452D-6E49-AA21-8207B16CAA0B}"/>
              </a:ext>
            </a:extLst>
          </p:cNvPr>
          <p:cNvSpPr>
            <a:spLocks noGrp="1"/>
          </p:cNvSpPr>
          <p:nvPr>
            <p:ph type="ftr" sz="quarter" idx="21"/>
          </p:nvPr>
        </p:nvSpPr>
        <p:spPr/>
        <p:txBody>
          <a:bodyPr/>
          <a:lstStyle/>
          <a:p>
            <a:r>
              <a:rPr lang="en-US"/>
              <a:t>Source:</a:t>
            </a:r>
          </a:p>
        </p:txBody>
      </p:sp>
      <p:sp>
        <p:nvSpPr>
          <p:cNvPr id="4" name="Text Placeholder 3">
            <a:extLst>
              <a:ext uri="{FF2B5EF4-FFF2-40B4-BE49-F238E27FC236}">
                <a16:creationId xmlns:a16="http://schemas.microsoft.com/office/drawing/2014/main" id="{190B921B-CB0D-B84E-A0D6-E094D6C2E13E}"/>
              </a:ext>
            </a:extLst>
          </p:cNvPr>
          <p:cNvSpPr>
            <a:spLocks noGrp="1"/>
          </p:cNvSpPr>
          <p:nvPr>
            <p:ph type="body" sz="quarter" idx="22" hasCustomPrompt="1"/>
          </p:nvPr>
        </p:nvSpPr>
        <p:spPr>
          <a:xfrm>
            <a:off x="838203" y="4309798"/>
            <a:ext cx="1828800" cy="411163"/>
          </a:xfrm>
        </p:spPr>
        <p:txBody>
          <a:bodyPr anchor="b"/>
          <a:lstStyle>
            <a:lvl1pPr algn="ctr">
              <a:defRPr sz="1200" b="1" i="0" cap="all" baseline="0">
                <a:latin typeface="+mj-lt"/>
              </a:defRPr>
            </a:lvl1pPr>
          </a:lstStyle>
          <a:p>
            <a:pPr lvl="0"/>
            <a:r>
              <a:rPr lang="en-US"/>
              <a:t>Employee Name</a:t>
            </a:r>
          </a:p>
        </p:txBody>
      </p:sp>
      <p:sp>
        <p:nvSpPr>
          <p:cNvPr id="12" name="Text Placeholder 3">
            <a:extLst>
              <a:ext uri="{FF2B5EF4-FFF2-40B4-BE49-F238E27FC236}">
                <a16:creationId xmlns:a16="http://schemas.microsoft.com/office/drawing/2014/main" id="{235D7EBD-D5B3-5E47-B509-3B15C922154A}"/>
              </a:ext>
            </a:extLst>
          </p:cNvPr>
          <p:cNvSpPr>
            <a:spLocks noGrp="1"/>
          </p:cNvSpPr>
          <p:nvPr>
            <p:ph type="body" sz="quarter" idx="23" hasCustomPrompt="1"/>
          </p:nvPr>
        </p:nvSpPr>
        <p:spPr>
          <a:xfrm>
            <a:off x="838203" y="4722174"/>
            <a:ext cx="1828800" cy="411163"/>
          </a:xfrm>
        </p:spPr>
        <p:txBody>
          <a:bodyPr/>
          <a:lstStyle>
            <a:lvl1pPr algn="ctr">
              <a:defRPr lang="en-US" sz="1067" b="0" i="0" u="none" strike="noStrike" smtClean="0">
                <a:effectLst/>
              </a:defRPr>
            </a:lvl1pPr>
          </a:lstStyle>
          <a:p>
            <a:pPr lvl="0"/>
            <a:r>
              <a:rPr lang="en-US"/>
              <a:t>Team Role</a:t>
            </a:r>
          </a:p>
        </p:txBody>
      </p:sp>
      <p:sp>
        <p:nvSpPr>
          <p:cNvPr id="15" name="Text Placeholder 3">
            <a:extLst>
              <a:ext uri="{FF2B5EF4-FFF2-40B4-BE49-F238E27FC236}">
                <a16:creationId xmlns:a16="http://schemas.microsoft.com/office/drawing/2014/main" id="{4843272E-02A6-B045-972A-965ED2BDDB34}"/>
              </a:ext>
            </a:extLst>
          </p:cNvPr>
          <p:cNvSpPr>
            <a:spLocks noGrp="1"/>
          </p:cNvSpPr>
          <p:nvPr>
            <p:ph type="body" sz="quarter" idx="24" hasCustomPrompt="1"/>
          </p:nvPr>
        </p:nvSpPr>
        <p:spPr>
          <a:xfrm>
            <a:off x="3009107" y="4309798"/>
            <a:ext cx="1828800" cy="411163"/>
          </a:xfrm>
        </p:spPr>
        <p:txBody>
          <a:bodyPr anchor="b"/>
          <a:lstStyle>
            <a:lvl1pPr algn="ctr">
              <a:defRPr sz="1200" b="1" i="0" cap="all" baseline="0">
                <a:latin typeface="+mj-lt"/>
              </a:defRPr>
            </a:lvl1pPr>
          </a:lstStyle>
          <a:p>
            <a:pPr lvl="0"/>
            <a:r>
              <a:rPr lang="en-US"/>
              <a:t>Employee Name</a:t>
            </a:r>
          </a:p>
        </p:txBody>
      </p:sp>
      <p:sp>
        <p:nvSpPr>
          <p:cNvPr id="16" name="Text Placeholder 3">
            <a:extLst>
              <a:ext uri="{FF2B5EF4-FFF2-40B4-BE49-F238E27FC236}">
                <a16:creationId xmlns:a16="http://schemas.microsoft.com/office/drawing/2014/main" id="{E674D390-A08D-F346-A008-6BF33869F978}"/>
              </a:ext>
            </a:extLst>
          </p:cNvPr>
          <p:cNvSpPr>
            <a:spLocks noGrp="1"/>
          </p:cNvSpPr>
          <p:nvPr>
            <p:ph type="body" sz="quarter" idx="25" hasCustomPrompt="1"/>
          </p:nvPr>
        </p:nvSpPr>
        <p:spPr>
          <a:xfrm>
            <a:off x="3009107" y="4722174"/>
            <a:ext cx="1828800" cy="411163"/>
          </a:xfrm>
        </p:spPr>
        <p:txBody>
          <a:bodyPr/>
          <a:lstStyle>
            <a:lvl1pPr algn="ctr">
              <a:defRPr sz="1067" b="0" i="0" cap="none" baseline="0">
                <a:latin typeface="+mn-lt"/>
              </a:defRPr>
            </a:lvl1pPr>
          </a:lstStyle>
          <a:p>
            <a:pPr lvl="0"/>
            <a:r>
              <a:rPr lang="en-US"/>
              <a:t>Team Role</a:t>
            </a:r>
          </a:p>
        </p:txBody>
      </p:sp>
      <p:sp>
        <p:nvSpPr>
          <p:cNvPr id="17" name="Text Placeholder 3">
            <a:extLst>
              <a:ext uri="{FF2B5EF4-FFF2-40B4-BE49-F238E27FC236}">
                <a16:creationId xmlns:a16="http://schemas.microsoft.com/office/drawing/2014/main" id="{E553A2FA-2EB3-BC4D-BC07-7332A5F7C4B3}"/>
              </a:ext>
            </a:extLst>
          </p:cNvPr>
          <p:cNvSpPr>
            <a:spLocks noGrp="1"/>
          </p:cNvSpPr>
          <p:nvPr>
            <p:ph type="body" sz="quarter" idx="26" hasCustomPrompt="1"/>
          </p:nvPr>
        </p:nvSpPr>
        <p:spPr>
          <a:xfrm>
            <a:off x="5180013" y="4309798"/>
            <a:ext cx="1828800" cy="411163"/>
          </a:xfrm>
        </p:spPr>
        <p:txBody>
          <a:bodyPr anchor="b"/>
          <a:lstStyle>
            <a:lvl1pPr algn="ctr">
              <a:defRPr sz="1200" b="1" i="0" cap="all" baseline="0">
                <a:latin typeface="+mj-lt"/>
              </a:defRPr>
            </a:lvl1pPr>
          </a:lstStyle>
          <a:p>
            <a:pPr lvl="0"/>
            <a:r>
              <a:rPr lang="en-US"/>
              <a:t>Employee Name</a:t>
            </a:r>
          </a:p>
        </p:txBody>
      </p:sp>
      <p:sp>
        <p:nvSpPr>
          <p:cNvPr id="18" name="Text Placeholder 3">
            <a:extLst>
              <a:ext uri="{FF2B5EF4-FFF2-40B4-BE49-F238E27FC236}">
                <a16:creationId xmlns:a16="http://schemas.microsoft.com/office/drawing/2014/main" id="{9EAEDF1D-7A88-0647-AAB6-4C6545A3750B}"/>
              </a:ext>
            </a:extLst>
          </p:cNvPr>
          <p:cNvSpPr>
            <a:spLocks noGrp="1"/>
          </p:cNvSpPr>
          <p:nvPr>
            <p:ph type="body" sz="quarter" idx="27" hasCustomPrompt="1"/>
          </p:nvPr>
        </p:nvSpPr>
        <p:spPr>
          <a:xfrm>
            <a:off x="5180013" y="4722174"/>
            <a:ext cx="1828800" cy="411163"/>
          </a:xfrm>
        </p:spPr>
        <p:txBody>
          <a:bodyPr/>
          <a:lstStyle>
            <a:lvl1pPr algn="ctr">
              <a:defRPr sz="1067" b="0" i="0" cap="none" baseline="0">
                <a:latin typeface="+mn-lt"/>
              </a:defRPr>
            </a:lvl1pPr>
          </a:lstStyle>
          <a:p>
            <a:pPr lvl="0"/>
            <a:r>
              <a:rPr lang="en-US"/>
              <a:t>Team Role</a:t>
            </a:r>
          </a:p>
        </p:txBody>
      </p:sp>
      <p:sp>
        <p:nvSpPr>
          <p:cNvPr id="19" name="Text Placeholder 3">
            <a:extLst>
              <a:ext uri="{FF2B5EF4-FFF2-40B4-BE49-F238E27FC236}">
                <a16:creationId xmlns:a16="http://schemas.microsoft.com/office/drawing/2014/main" id="{7F96EABA-C4BF-1149-AAC6-CE72C56DD77A}"/>
              </a:ext>
            </a:extLst>
          </p:cNvPr>
          <p:cNvSpPr>
            <a:spLocks noGrp="1"/>
          </p:cNvSpPr>
          <p:nvPr>
            <p:ph type="body" sz="quarter" idx="28" hasCustomPrompt="1"/>
          </p:nvPr>
        </p:nvSpPr>
        <p:spPr>
          <a:xfrm>
            <a:off x="7350919" y="4309798"/>
            <a:ext cx="1828800" cy="411163"/>
          </a:xfrm>
        </p:spPr>
        <p:txBody>
          <a:bodyPr anchor="b"/>
          <a:lstStyle>
            <a:lvl1pPr algn="ctr">
              <a:defRPr sz="1200" b="1" i="0" cap="all" baseline="0">
                <a:latin typeface="+mj-lt"/>
              </a:defRPr>
            </a:lvl1pPr>
          </a:lstStyle>
          <a:p>
            <a:pPr lvl="0"/>
            <a:r>
              <a:rPr lang="en-US"/>
              <a:t>Employee Name</a:t>
            </a:r>
          </a:p>
        </p:txBody>
      </p:sp>
      <p:sp>
        <p:nvSpPr>
          <p:cNvPr id="20" name="Text Placeholder 3">
            <a:extLst>
              <a:ext uri="{FF2B5EF4-FFF2-40B4-BE49-F238E27FC236}">
                <a16:creationId xmlns:a16="http://schemas.microsoft.com/office/drawing/2014/main" id="{9C5BC8F1-F498-BC4E-A8D6-2875F57CB7E3}"/>
              </a:ext>
            </a:extLst>
          </p:cNvPr>
          <p:cNvSpPr>
            <a:spLocks noGrp="1"/>
          </p:cNvSpPr>
          <p:nvPr>
            <p:ph type="body" sz="quarter" idx="29" hasCustomPrompt="1"/>
          </p:nvPr>
        </p:nvSpPr>
        <p:spPr>
          <a:xfrm>
            <a:off x="7350919" y="4722174"/>
            <a:ext cx="1828800" cy="411163"/>
          </a:xfrm>
        </p:spPr>
        <p:txBody>
          <a:bodyPr/>
          <a:lstStyle>
            <a:lvl1pPr algn="ctr">
              <a:defRPr sz="1067" b="0" i="0" cap="none" baseline="0">
                <a:latin typeface="+mn-lt"/>
              </a:defRPr>
            </a:lvl1pPr>
          </a:lstStyle>
          <a:p>
            <a:pPr lvl="0"/>
            <a:r>
              <a:rPr lang="en-US"/>
              <a:t>Team Role</a:t>
            </a:r>
          </a:p>
        </p:txBody>
      </p:sp>
      <p:sp>
        <p:nvSpPr>
          <p:cNvPr id="21" name="Text Placeholder 3">
            <a:extLst>
              <a:ext uri="{FF2B5EF4-FFF2-40B4-BE49-F238E27FC236}">
                <a16:creationId xmlns:a16="http://schemas.microsoft.com/office/drawing/2014/main" id="{9DF213A4-CBC6-E14D-B65A-D990938E3E7B}"/>
              </a:ext>
            </a:extLst>
          </p:cNvPr>
          <p:cNvSpPr>
            <a:spLocks noGrp="1"/>
          </p:cNvSpPr>
          <p:nvPr>
            <p:ph type="body" sz="quarter" idx="30" hasCustomPrompt="1"/>
          </p:nvPr>
        </p:nvSpPr>
        <p:spPr>
          <a:xfrm>
            <a:off x="9521826" y="4309798"/>
            <a:ext cx="1828800" cy="411163"/>
          </a:xfrm>
        </p:spPr>
        <p:txBody>
          <a:bodyPr anchor="b"/>
          <a:lstStyle>
            <a:lvl1pPr algn="ctr">
              <a:defRPr sz="1200" b="1" i="0" cap="all" baseline="0">
                <a:latin typeface="+mj-lt"/>
              </a:defRPr>
            </a:lvl1pPr>
          </a:lstStyle>
          <a:p>
            <a:pPr lvl="0"/>
            <a:r>
              <a:rPr lang="en-US"/>
              <a:t>Employee Name</a:t>
            </a:r>
          </a:p>
        </p:txBody>
      </p:sp>
      <p:sp>
        <p:nvSpPr>
          <p:cNvPr id="22" name="Text Placeholder 3">
            <a:extLst>
              <a:ext uri="{FF2B5EF4-FFF2-40B4-BE49-F238E27FC236}">
                <a16:creationId xmlns:a16="http://schemas.microsoft.com/office/drawing/2014/main" id="{5DA91073-B74C-334F-8B16-748FCF3DEFF3}"/>
              </a:ext>
            </a:extLst>
          </p:cNvPr>
          <p:cNvSpPr>
            <a:spLocks noGrp="1"/>
          </p:cNvSpPr>
          <p:nvPr>
            <p:ph type="body" sz="quarter" idx="31" hasCustomPrompt="1"/>
          </p:nvPr>
        </p:nvSpPr>
        <p:spPr>
          <a:xfrm>
            <a:off x="9521826" y="4722174"/>
            <a:ext cx="1828800" cy="411163"/>
          </a:xfrm>
        </p:spPr>
        <p:txBody>
          <a:bodyPr/>
          <a:lstStyle>
            <a:lvl1pPr algn="ctr">
              <a:defRPr sz="1067" b="0" i="0" cap="none" baseline="0">
                <a:latin typeface="+mn-lt"/>
              </a:defRPr>
            </a:lvl1pPr>
          </a:lstStyle>
          <a:p>
            <a:pPr lvl="0"/>
            <a:r>
              <a:rPr lang="en-US"/>
              <a:t>Team Role</a:t>
            </a:r>
          </a:p>
        </p:txBody>
      </p:sp>
      <p:sp>
        <p:nvSpPr>
          <p:cNvPr id="2" name="Title 1">
            <a:extLst>
              <a:ext uri="{FF2B5EF4-FFF2-40B4-BE49-F238E27FC236}">
                <a16:creationId xmlns:a16="http://schemas.microsoft.com/office/drawing/2014/main" id="{AECB7F66-82DA-A947-83E6-368D8977DB88}"/>
              </a:ext>
            </a:extLst>
          </p:cNvPr>
          <p:cNvSpPr>
            <a:spLocks noGrp="1"/>
          </p:cNvSpPr>
          <p:nvPr>
            <p:ph type="title"/>
          </p:nvPr>
        </p:nvSpPr>
        <p:spPr/>
        <p:txBody>
          <a:bodyPr/>
          <a:lstStyle/>
          <a:p>
            <a:r>
              <a:rPr lang="en-US"/>
              <a:t>Click to edit Master title style</a:t>
            </a:r>
          </a:p>
        </p:txBody>
      </p:sp>
      <p:pic>
        <p:nvPicPr>
          <p:cNvPr id="33" name="Picture 32">
            <a:extLst>
              <a:ext uri="{FF2B5EF4-FFF2-40B4-BE49-F238E27FC236}">
                <a16:creationId xmlns:a16="http://schemas.microsoft.com/office/drawing/2014/main" id="{8ED5BF9F-87FE-D74D-B2FB-6C1D6398CB4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838202" y="6522758"/>
            <a:ext cx="486507" cy="220701"/>
          </a:xfrm>
          <a:prstGeom prst="rect">
            <a:avLst/>
          </a:prstGeom>
        </p:spPr>
      </p:pic>
    </p:spTree>
    <p:extLst>
      <p:ext uri="{BB962C8B-B14F-4D97-AF65-F5344CB8AC3E}">
        <p14:creationId xmlns:p14="http://schemas.microsoft.com/office/powerpoint/2010/main" val="86905468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am Ribbon (10 People)">
    <p:spTree>
      <p:nvGrpSpPr>
        <p:cNvPr id="1" name=""/>
        <p:cNvGrpSpPr/>
        <p:nvPr/>
      </p:nvGrpSpPr>
      <p:grpSpPr>
        <a:xfrm>
          <a:off x="0" y="0"/>
          <a:ext cx="0" cy="0"/>
          <a:chOff x="0" y="0"/>
          <a:chExt cx="0" cy="0"/>
        </a:xfrm>
      </p:grpSpPr>
      <p:pic>
        <p:nvPicPr>
          <p:cNvPr id="43" name="Graphic 42">
            <a:extLst>
              <a:ext uri="{FF2B5EF4-FFF2-40B4-BE49-F238E27FC236}">
                <a16:creationId xmlns:a16="http://schemas.microsoft.com/office/drawing/2014/main" id="{9EF83486-89EF-3D47-BB91-151BCD9C0C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069" t="26615" r="35152" b="57646"/>
          <a:stretch/>
        </p:blipFill>
        <p:spPr>
          <a:xfrm>
            <a:off x="0" y="0"/>
            <a:ext cx="12192000" cy="6858000"/>
          </a:xfrm>
          <a:prstGeom prst="rect">
            <a:avLst/>
          </a:prstGeom>
        </p:spPr>
      </p:pic>
      <p:sp>
        <p:nvSpPr>
          <p:cNvPr id="25" name="Picture Placeholder 6"/>
          <p:cNvSpPr>
            <a:spLocks noGrp="1"/>
          </p:cNvSpPr>
          <p:nvPr>
            <p:ph type="pic" sz="quarter" idx="16" hasCustomPrompt="1"/>
          </p:nvPr>
        </p:nvSpPr>
        <p:spPr>
          <a:xfrm>
            <a:off x="958948" y="1638900"/>
            <a:ext cx="1587309" cy="1587309"/>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37" name="Picture Placeholder 6"/>
          <p:cNvSpPr>
            <a:spLocks noGrp="1"/>
          </p:cNvSpPr>
          <p:nvPr>
            <p:ph type="pic" sz="quarter" idx="17" hasCustomPrompt="1"/>
          </p:nvPr>
        </p:nvSpPr>
        <p:spPr>
          <a:xfrm>
            <a:off x="3129853" y="1638900"/>
            <a:ext cx="1587309" cy="1587309"/>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38" name="Picture Placeholder 6"/>
          <p:cNvSpPr>
            <a:spLocks noGrp="1"/>
          </p:cNvSpPr>
          <p:nvPr>
            <p:ph type="pic" sz="quarter" idx="18" hasCustomPrompt="1"/>
          </p:nvPr>
        </p:nvSpPr>
        <p:spPr>
          <a:xfrm>
            <a:off x="5300759" y="1638900"/>
            <a:ext cx="1587309" cy="1587309"/>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39" name="Picture Placeholder 6"/>
          <p:cNvSpPr>
            <a:spLocks noGrp="1"/>
          </p:cNvSpPr>
          <p:nvPr>
            <p:ph type="pic" sz="quarter" idx="19" hasCustomPrompt="1"/>
          </p:nvPr>
        </p:nvSpPr>
        <p:spPr>
          <a:xfrm>
            <a:off x="7471665" y="1638900"/>
            <a:ext cx="1587309" cy="1587309"/>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40" name="Picture Placeholder 6"/>
          <p:cNvSpPr>
            <a:spLocks noGrp="1"/>
          </p:cNvSpPr>
          <p:nvPr>
            <p:ph type="pic" sz="quarter" idx="20" hasCustomPrompt="1"/>
          </p:nvPr>
        </p:nvSpPr>
        <p:spPr>
          <a:xfrm>
            <a:off x="9642571" y="1638900"/>
            <a:ext cx="1587309" cy="1587309"/>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4" name="Text Placeholder 3">
            <a:extLst>
              <a:ext uri="{FF2B5EF4-FFF2-40B4-BE49-F238E27FC236}">
                <a16:creationId xmlns:a16="http://schemas.microsoft.com/office/drawing/2014/main" id="{190B921B-CB0D-B84E-A0D6-E094D6C2E13E}"/>
              </a:ext>
            </a:extLst>
          </p:cNvPr>
          <p:cNvSpPr>
            <a:spLocks noGrp="1"/>
          </p:cNvSpPr>
          <p:nvPr>
            <p:ph type="body" sz="quarter" idx="22" hasCustomPrompt="1"/>
          </p:nvPr>
        </p:nvSpPr>
        <p:spPr>
          <a:xfrm>
            <a:off x="838203" y="3182313"/>
            <a:ext cx="1828800" cy="411163"/>
          </a:xfrm>
        </p:spPr>
        <p:txBody>
          <a:bodyPr anchor="b"/>
          <a:lstStyle>
            <a:lvl1pPr algn="ctr">
              <a:defRPr sz="1200" b="1" i="0" cap="all" baseline="0">
                <a:latin typeface="+mj-lt"/>
              </a:defRPr>
            </a:lvl1pPr>
          </a:lstStyle>
          <a:p>
            <a:pPr lvl="0"/>
            <a:r>
              <a:rPr lang="en-US"/>
              <a:t>Employee Name</a:t>
            </a:r>
          </a:p>
        </p:txBody>
      </p:sp>
      <p:sp>
        <p:nvSpPr>
          <p:cNvPr id="12" name="Text Placeholder 3">
            <a:extLst>
              <a:ext uri="{FF2B5EF4-FFF2-40B4-BE49-F238E27FC236}">
                <a16:creationId xmlns:a16="http://schemas.microsoft.com/office/drawing/2014/main" id="{235D7EBD-D5B3-5E47-B509-3B15C922154A}"/>
              </a:ext>
            </a:extLst>
          </p:cNvPr>
          <p:cNvSpPr>
            <a:spLocks noGrp="1"/>
          </p:cNvSpPr>
          <p:nvPr>
            <p:ph type="body" sz="quarter" idx="23" hasCustomPrompt="1"/>
          </p:nvPr>
        </p:nvSpPr>
        <p:spPr>
          <a:xfrm>
            <a:off x="838203" y="3594689"/>
            <a:ext cx="1828800" cy="411163"/>
          </a:xfrm>
        </p:spPr>
        <p:txBody>
          <a:bodyPr/>
          <a:lstStyle>
            <a:lvl1pPr algn="ctr">
              <a:defRPr sz="1067" b="0" i="0" cap="none" baseline="0">
                <a:latin typeface="+mn-lt"/>
              </a:defRPr>
            </a:lvl1pPr>
          </a:lstStyle>
          <a:p>
            <a:pPr lvl="0"/>
            <a:r>
              <a:rPr lang="en-US"/>
              <a:t>Team Role</a:t>
            </a:r>
          </a:p>
        </p:txBody>
      </p:sp>
      <p:sp>
        <p:nvSpPr>
          <p:cNvPr id="15" name="Text Placeholder 3">
            <a:extLst>
              <a:ext uri="{FF2B5EF4-FFF2-40B4-BE49-F238E27FC236}">
                <a16:creationId xmlns:a16="http://schemas.microsoft.com/office/drawing/2014/main" id="{4843272E-02A6-B045-972A-965ED2BDDB34}"/>
              </a:ext>
            </a:extLst>
          </p:cNvPr>
          <p:cNvSpPr>
            <a:spLocks noGrp="1"/>
          </p:cNvSpPr>
          <p:nvPr>
            <p:ph type="body" sz="quarter" idx="24" hasCustomPrompt="1"/>
          </p:nvPr>
        </p:nvSpPr>
        <p:spPr>
          <a:xfrm>
            <a:off x="3009107" y="3182313"/>
            <a:ext cx="1828800" cy="411163"/>
          </a:xfrm>
        </p:spPr>
        <p:txBody>
          <a:bodyPr anchor="b"/>
          <a:lstStyle>
            <a:lvl1pPr algn="ctr">
              <a:defRPr sz="1200" b="1" i="0" cap="all" baseline="0">
                <a:latin typeface="+mj-lt"/>
              </a:defRPr>
            </a:lvl1pPr>
          </a:lstStyle>
          <a:p>
            <a:pPr lvl="0"/>
            <a:r>
              <a:rPr lang="en-US"/>
              <a:t>Employee Name</a:t>
            </a:r>
          </a:p>
        </p:txBody>
      </p:sp>
      <p:sp>
        <p:nvSpPr>
          <p:cNvPr id="16" name="Text Placeholder 3">
            <a:extLst>
              <a:ext uri="{FF2B5EF4-FFF2-40B4-BE49-F238E27FC236}">
                <a16:creationId xmlns:a16="http://schemas.microsoft.com/office/drawing/2014/main" id="{E674D390-A08D-F346-A008-6BF33869F978}"/>
              </a:ext>
            </a:extLst>
          </p:cNvPr>
          <p:cNvSpPr>
            <a:spLocks noGrp="1"/>
          </p:cNvSpPr>
          <p:nvPr>
            <p:ph type="body" sz="quarter" idx="25" hasCustomPrompt="1"/>
          </p:nvPr>
        </p:nvSpPr>
        <p:spPr>
          <a:xfrm>
            <a:off x="3009107" y="3594689"/>
            <a:ext cx="1828800" cy="411163"/>
          </a:xfrm>
        </p:spPr>
        <p:txBody>
          <a:bodyPr/>
          <a:lstStyle>
            <a:lvl1pPr algn="ctr">
              <a:defRPr sz="1067" b="0" i="0" cap="none" baseline="0">
                <a:latin typeface="+mn-lt"/>
              </a:defRPr>
            </a:lvl1pPr>
          </a:lstStyle>
          <a:p>
            <a:pPr lvl="0"/>
            <a:r>
              <a:rPr lang="en-US"/>
              <a:t>Team Role</a:t>
            </a:r>
          </a:p>
        </p:txBody>
      </p:sp>
      <p:sp>
        <p:nvSpPr>
          <p:cNvPr id="17" name="Text Placeholder 3">
            <a:extLst>
              <a:ext uri="{FF2B5EF4-FFF2-40B4-BE49-F238E27FC236}">
                <a16:creationId xmlns:a16="http://schemas.microsoft.com/office/drawing/2014/main" id="{E553A2FA-2EB3-BC4D-BC07-7332A5F7C4B3}"/>
              </a:ext>
            </a:extLst>
          </p:cNvPr>
          <p:cNvSpPr>
            <a:spLocks noGrp="1"/>
          </p:cNvSpPr>
          <p:nvPr>
            <p:ph type="body" sz="quarter" idx="26" hasCustomPrompt="1"/>
          </p:nvPr>
        </p:nvSpPr>
        <p:spPr>
          <a:xfrm>
            <a:off x="5180013" y="3182313"/>
            <a:ext cx="1828800" cy="411163"/>
          </a:xfrm>
        </p:spPr>
        <p:txBody>
          <a:bodyPr anchor="b"/>
          <a:lstStyle>
            <a:lvl1pPr algn="ctr">
              <a:defRPr sz="1200" b="1" i="0" cap="all" baseline="0">
                <a:latin typeface="+mj-lt"/>
              </a:defRPr>
            </a:lvl1pPr>
          </a:lstStyle>
          <a:p>
            <a:pPr lvl="0"/>
            <a:r>
              <a:rPr lang="en-US"/>
              <a:t>Employee Name</a:t>
            </a:r>
          </a:p>
        </p:txBody>
      </p:sp>
      <p:sp>
        <p:nvSpPr>
          <p:cNvPr id="18" name="Text Placeholder 3">
            <a:extLst>
              <a:ext uri="{FF2B5EF4-FFF2-40B4-BE49-F238E27FC236}">
                <a16:creationId xmlns:a16="http://schemas.microsoft.com/office/drawing/2014/main" id="{9EAEDF1D-7A88-0647-AAB6-4C6545A3750B}"/>
              </a:ext>
            </a:extLst>
          </p:cNvPr>
          <p:cNvSpPr>
            <a:spLocks noGrp="1"/>
          </p:cNvSpPr>
          <p:nvPr>
            <p:ph type="body" sz="quarter" idx="27" hasCustomPrompt="1"/>
          </p:nvPr>
        </p:nvSpPr>
        <p:spPr>
          <a:xfrm>
            <a:off x="5180013" y="3594689"/>
            <a:ext cx="1828800" cy="411163"/>
          </a:xfrm>
        </p:spPr>
        <p:txBody>
          <a:bodyPr/>
          <a:lstStyle>
            <a:lvl1pPr algn="ctr">
              <a:defRPr sz="1067" b="0" i="0" cap="none" baseline="0">
                <a:latin typeface="+mn-lt"/>
              </a:defRPr>
            </a:lvl1pPr>
          </a:lstStyle>
          <a:p>
            <a:pPr lvl="0"/>
            <a:r>
              <a:rPr lang="en-US"/>
              <a:t>Team Role</a:t>
            </a:r>
          </a:p>
        </p:txBody>
      </p:sp>
      <p:sp>
        <p:nvSpPr>
          <p:cNvPr id="19" name="Text Placeholder 3">
            <a:extLst>
              <a:ext uri="{FF2B5EF4-FFF2-40B4-BE49-F238E27FC236}">
                <a16:creationId xmlns:a16="http://schemas.microsoft.com/office/drawing/2014/main" id="{7F96EABA-C4BF-1149-AAC6-CE72C56DD77A}"/>
              </a:ext>
            </a:extLst>
          </p:cNvPr>
          <p:cNvSpPr>
            <a:spLocks noGrp="1"/>
          </p:cNvSpPr>
          <p:nvPr>
            <p:ph type="body" sz="quarter" idx="28" hasCustomPrompt="1"/>
          </p:nvPr>
        </p:nvSpPr>
        <p:spPr>
          <a:xfrm>
            <a:off x="7350919" y="3182313"/>
            <a:ext cx="1828800" cy="411163"/>
          </a:xfrm>
        </p:spPr>
        <p:txBody>
          <a:bodyPr anchor="b"/>
          <a:lstStyle>
            <a:lvl1pPr algn="ctr">
              <a:defRPr sz="1200" b="1" i="0" cap="all" baseline="0">
                <a:latin typeface="+mj-lt"/>
              </a:defRPr>
            </a:lvl1pPr>
          </a:lstStyle>
          <a:p>
            <a:pPr lvl="0"/>
            <a:r>
              <a:rPr lang="en-US"/>
              <a:t>Employee Name</a:t>
            </a:r>
          </a:p>
        </p:txBody>
      </p:sp>
      <p:sp>
        <p:nvSpPr>
          <p:cNvPr id="20" name="Text Placeholder 3">
            <a:extLst>
              <a:ext uri="{FF2B5EF4-FFF2-40B4-BE49-F238E27FC236}">
                <a16:creationId xmlns:a16="http://schemas.microsoft.com/office/drawing/2014/main" id="{9C5BC8F1-F498-BC4E-A8D6-2875F57CB7E3}"/>
              </a:ext>
            </a:extLst>
          </p:cNvPr>
          <p:cNvSpPr>
            <a:spLocks noGrp="1"/>
          </p:cNvSpPr>
          <p:nvPr>
            <p:ph type="body" sz="quarter" idx="29" hasCustomPrompt="1"/>
          </p:nvPr>
        </p:nvSpPr>
        <p:spPr>
          <a:xfrm>
            <a:off x="7350919" y="3594689"/>
            <a:ext cx="1828800" cy="411163"/>
          </a:xfrm>
        </p:spPr>
        <p:txBody>
          <a:bodyPr/>
          <a:lstStyle>
            <a:lvl1pPr algn="ctr">
              <a:defRPr sz="1067" b="0" i="0" cap="none" baseline="0">
                <a:latin typeface="+mn-lt"/>
              </a:defRPr>
            </a:lvl1pPr>
          </a:lstStyle>
          <a:p>
            <a:pPr lvl="0"/>
            <a:r>
              <a:rPr lang="en-US"/>
              <a:t>Team Role</a:t>
            </a:r>
          </a:p>
        </p:txBody>
      </p:sp>
      <p:sp>
        <p:nvSpPr>
          <p:cNvPr id="21" name="Text Placeholder 3">
            <a:extLst>
              <a:ext uri="{FF2B5EF4-FFF2-40B4-BE49-F238E27FC236}">
                <a16:creationId xmlns:a16="http://schemas.microsoft.com/office/drawing/2014/main" id="{9DF213A4-CBC6-E14D-B65A-D990938E3E7B}"/>
              </a:ext>
            </a:extLst>
          </p:cNvPr>
          <p:cNvSpPr>
            <a:spLocks noGrp="1"/>
          </p:cNvSpPr>
          <p:nvPr>
            <p:ph type="body" sz="quarter" idx="30" hasCustomPrompt="1"/>
          </p:nvPr>
        </p:nvSpPr>
        <p:spPr>
          <a:xfrm>
            <a:off x="9521826" y="3182313"/>
            <a:ext cx="1828800" cy="411163"/>
          </a:xfrm>
        </p:spPr>
        <p:txBody>
          <a:bodyPr anchor="b"/>
          <a:lstStyle>
            <a:lvl1pPr algn="ctr">
              <a:defRPr sz="1200" b="1" i="0" cap="all" baseline="0">
                <a:latin typeface="+mj-lt"/>
              </a:defRPr>
            </a:lvl1pPr>
          </a:lstStyle>
          <a:p>
            <a:pPr lvl="0"/>
            <a:r>
              <a:rPr lang="en-US"/>
              <a:t>Employee Name</a:t>
            </a:r>
          </a:p>
        </p:txBody>
      </p:sp>
      <p:sp>
        <p:nvSpPr>
          <p:cNvPr id="22" name="Text Placeholder 3">
            <a:extLst>
              <a:ext uri="{FF2B5EF4-FFF2-40B4-BE49-F238E27FC236}">
                <a16:creationId xmlns:a16="http://schemas.microsoft.com/office/drawing/2014/main" id="{5DA91073-B74C-334F-8B16-748FCF3DEFF3}"/>
              </a:ext>
            </a:extLst>
          </p:cNvPr>
          <p:cNvSpPr>
            <a:spLocks noGrp="1"/>
          </p:cNvSpPr>
          <p:nvPr>
            <p:ph type="body" sz="quarter" idx="31" hasCustomPrompt="1"/>
          </p:nvPr>
        </p:nvSpPr>
        <p:spPr>
          <a:xfrm>
            <a:off x="9521826" y="3594689"/>
            <a:ext cx="1828800" cy="411163"/>
          </a:xfrm>
        </p:spPr>
        <p:txBody>
          <a:bodyPr/>
          <a:lstStyle>
            <a:lvl1pPr algn="ctr">
              <a:defRPr sz="1067" b="0" i="0" cap="none" baseline="0">
                <a:latin typeface="+mn-lt"/>
              </a:defRPr>
            </a:lvl1pPr>
          </a:lstStyle>
          <a:p>
            <a:pPr lvl="0"/>
            <a:r>
              <a:rPr lang="en-US"/>
              <a:t>Team Role</a:t>
            </a:r>
          </a:p>
        </p:txBody>
      </p:sp>
      <p:sp>
        <p:nvSpPr>
          <p:cNvPr id="2" name="Title 1">
            <a:extLst>
              <a:ext uri="{FF2B5EF4-FFF2-40B4-BE49-F238E27FC236}">
                <a16:creationId xmlns:a16="http://schemas.microsoft.com/office/drawing/2014/main" id="{AECB7F66-82DA-A947-83E6-368D8977DB88}"/>
              </a:ext>
            </a:extLst>
          </p:cNvPr>
          <p:cNvSpPr>
            <a:spLocks noGrp="1"/>
          </p:cNvSpPr>
          <p:nvPr>
            <p:ph type="title"/>
          </p:nvPr>
        </p:nvSpPr>
        <p:spPr/>
        <p:txBody>
          <a:bodyPr/>
          <a:lstStyle/>
          <a:p>
            <a:r>
              <a:rPr lang="en-US"/>
              <a:t>Click to edit Master title style</a:t>
            </a:r>
          </a:p>
        </p:txBody>
      </p:sp>
      <p:sp>
        <p:nvSpPr>
          <p:cNvPr id="23" name="Picture Placeholder 6">
            <a:extLst>
              <a:ext uri="{FF2B5EF4-FFF2-40B4-BE49-F238E27FC236}">
                <a16:creationId xmlns:a16="http://schemas.microsoft.com/office/drawing/2014/main" id="{BB3090D1-9D75-9B48-9F40-075CF227A44D}"/>
              </a:ext>
            </a:extLst>
          </p:cNvPr>
          <p:cNvSpPr>
            <a:spLocks noGrp="1"/>
          </p:cNvSpPr>
          <p:nvPr>
            <p:ph type="pic" sz="quarter" idx="32" hasCustomPrompt="1"/>
          </p:nvPr>
        </p:nvSpPr>
        <p:spPr>
          <a:xfrm>
            <a:off x="958948" y="3972024"/>
            <a:ext cx="1587309" cy="1587309"/>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4" name="Picture Placeholder 6">
            <a:extLst>
              <a:ext uri="{FF2B5EF4-FFF2-40B4-BE49-F238E27FC236}">
                <a16:creationId xmlns:a16="http://schemas.microsoft.com/office/drawing/2014/main" id="{DDEC50C5-733F-1341-AFAC-5168F1864DEB}"/>
              </a:ext>
            </a:extLst>
          </p:cNvPr>
          <p:cNvSpPr>
            <a:spLocks noGrp="1"/>
          </p:cNvSpPr>
          <p:nvPr>
            <p:ph type="pic" sz="quarter" idx="33" hasCustomPrompt="1"/>
          </p:nvPr>
        </p:nvSpPr>
        <p:spPr>
          <a:xfrm>
            <a:off x="3129853" y="3972024"/>
            <a:ext cx="1587309" cy="1587309"/>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6" name="Picture Placeholder 6">
            <a:extLst>
              <a:ext uri="{FF2B5EF4-FFF2-40B4-BE49-F238E27FC236}">
                <a16:creationId xmlns:a16="http://schemas.microsoft.com/office/drawing/2014/main" id="{AB159F16-179F-1049-8865-A71D17A7ED63}"/>
              </a:ext>
            </a:extLst>
          </p:cNvPr>
          <p:cNvSpPr>
            <a:spLocks noGrp="1"/>
          </p:cNvSpPr>
          <p:nvPr>
            <p:ph type="pic" sz="quarter" idx="34" hasCustomPrompt="1"/>
          </p:nvPr>
        </p:nvSpPr>
        <p:spPr>
          <a:xfrm>
            <a:off x="5300759" y="3972024"/>
            <a:ext cx="1587309" cy="1587309"/>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7" name="Picture Placeholder 6">
            <a:extLst>
              <a:ext uri="{FF2B5EF4-FFF2-40B4-BE49-F238E27FC236}">
                <a16:creationId xmlns:a16="http://schemas.microsoft.com/office/drawing/2014/main" id="{547508B7-114B-C146-B16E-566A0EF2DA1E}"/>
              </a:ext>
            </a:extLst>
          </p:cNvPr>
          <p:cNvSpPr>
            <a:spLocks noGrp="1"/>
          </p:cNvSpPr>
          <p:nvPr>
            <p:ph type="pic" sz="quarter" idx="35" hasCustomPrompt="1"/>
          </p:nvPr>
        </p:nvSpPr>
        <p:spPr>
          <a:xfrm>
            <a:off x="7471665" y="3972024"/>
            <a:ext cx="1587309" cy="1587309"/>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8" name="Picture Placeholder 6">
            <a:extLst>
              <a:ext uri="{FF2B5EF4-FFF2-40B4-BE49-F238E27FC236}">
                <a16:creationId xmlns:a16="http://schemas.microsoft.com/office/drawing/2014/main" id="{1A46F6CD-7F93-8247-BE35-72DD361BAC64}"/>
              </a:ext>
            </a:extLst>
          </p:cNvPr>
          <p:cNvSpPr>
            <a:spLocks noGrp="1"/>
          </p:cNvSpPr>
          <p:nvPr>
            <p:ph type="pic" sz="quarter" idx="36" hasCustomPrompt="1"/>
          </p:nvPr>
        </p:nvSpPr>
        <p:spPr>
          <a:xfrm>
            <a:off x="9642571" y="3972024"/>
            <a:ext cx="1587309" cy="1587309"/>
          </a:xfrm>
          <a:prstGeom prst="ellipse">
            <a:avLst/>
          </a:prstGeom>
          <a:pattFill prst="pct25">
            <a:fgClr>
              <a:schemeClr val="accent1"/>
            </a:fgClr>
            <a:bgClr>
              <a:schemeClr val="bg1"/>
            </a:bgClr>
          </a:pattFill>
          <a:ln>
            <a:noFill/>
          </a:ln>
        </p:spPr>
        <p:txBody>
          <a:bodyPr vert="horz" lIns="0" tIns="356616" rIns="0" bIns="360000" rtlCol="0" anchor="ctr">
            <a:no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9" name="Text Placeholder 3">
            <a:extLst>
              <a:ext uri="{FF2B5EF4-FFF2-40B4-BE49-F238E27FC236}">
                <a16:creationId xmlns:a16="http://schemas.microsoft.com/office/drawing/2014/main" id="{E2C2743E-935A-3846-B06F-9D7BEE67B671}"/>
              </a:ext>
            </a:extLst>
          </p:cNvPr>
          <p:cNvSpPr>
            <a:spLocks noGrp="1"/>
          </p:cNvSpPr>
          <p:nvPr>
            <p:ph type="body" sz="quarter" idx="37" hasCustomPrompt="1"/>
          </p:nvPr>
        </p:nvSpPr>
        <p:spPr>
          <a:xfrm>
            <a:off x="838203" y="5515438"/>
            <a:ext cx="1828800" cy="411163"/>
          </a:xfrm>
        </p:spPr>
        <p:txBody>
          <a:bodyPr anchor="b"/>
          <a:lstStyle>
            <a:lvl1pPr algn="ctr">
              <a:defRPr sz="1200" b="1" i="0" cap="all" baseline="0">
                <a:latin typeface="+mj-lt"/>
              </a:defRPr>
            </a:lvl1pPr>
          </a:lstStyle>
          <a:p>
            <a:pPr lvl="0"/>
            <a:r>
              <a:rPr lang="en-US"/>
              <a:t>Employee Name</a:t>
            </a:r>
          </a:p>
        </p:txBody>
      </p:sp>
      <p:sp>
        <p:nvSpPr>
          <p:cNvPr id="30" name="Text Placeholder 3">
            <a:extLst>
              <a:ext uri="{FF2B5EF4-FFF2-40B4-BE49-F238E27FC236}">
                <a16:creationId xmlns:a16="http://schemas.microsoft.com/office/drawing/2014/main" id="{7A5C8C27-CA1F-934F-915C-379DEDD70C66}"/>
              </a:ext>
            </a:extLst>
          </p:cNvPr>
          <p:cNvSpPr>
            <a:spLocks noGrp="1"/>
          </p:cNvSpPr>
          <p:nvPr>
            <p:ph type="body" sz="quarter" idx="38" hasCustomPrompt="1"/>
          </p:nvPr>
        </p:nvSpPr>
        <p:spPr>
          <a:xfrm>
            <a:off x="838203" y="5927814"/>
            <a:ext cx="1828800" cy="411163"/>
          </a:xfrm>
        </p:spPr>
        <p:txBody>
          <a:bodyPr/>
          <a:lstStyle>
            <a:lvl1pPr algn="ctr">
              <a:defRPr sz="1067" b="0" i="0" cap="none" baseline="0">
                <a:latin typeface="+mn-lt"/>
              </a:defRPr>
            </a:lvl1pPr>
          </a:lstStyle>
          <a:p>
            <a:pPr lvl="0"/>
            <a:r>
              <a:rPr lang="en-US"/>
              <a:t>Team Role</a:t>
            </a:r>
          </a:p>
        </p:txBody>
      </p:sp>
      <p:sp>
        <p:nvSpPr>
          <p:cNvPr id="31" name="Text Placeholder 3">
            <a:extLst>
              <a:ext uri="{FF2B5EF4-FFF2-40B4-BE49-F238E27FC236}">
                <a16:creationId xmlns:a16="http://schemas.microsoft.com/office/drawing/2014/main" id="{18D67D83-E03C-1944-B8C3-2105D32A1244}"/>
              </a:ext>
            </a:extLst>
          </p:cNvPr>
          <p:cNvSpPr>
            <a:spLocks noGrp="1"/>
          </p:cNvSpPr>
          <p:nvPr>
            <p:ph type="body" sz="quarter" idx="39" hasCustomPrompt="1"/>
          </p:nvPr>
        </p:nvSpPr>
        <p:spPr>
          <a:xfrm>
            <a:off x="3009107" y="5515438"/>
            <a:ext cx="1828800" cy="411163"/>
          </a:xfrm>
        </p:spPr>
        <p:txBody>
          <a:bodyPr anchor="b"/>
          <a:lstStyle>
            <a:lvl1pPr algn="ctr">
              <a:defRPr sz="1200" b="1" i="0" cap="all" baseline="0">
                <a:latin typeface="+mj-lt"/>
              </a:defRPr>
            </a:lvl1pPr>
          </a:lstStyle>
          <a:p>
            <a:pPr lvl="0"/>
            <a:r>
              <a:rPr lang="en-US"/>
              <a:t>Employee Name</a:t>
            </a:r>
          </a:p>
        </p:txBody>
      </p:sp>
      <p:sp>
        <p:nvSpPr>
          <p:cNvPr id="32" name="Text Placeholder 3">
            <a:extLst>
              <a:ext uri="{FF2B5EF4-FFF2-40B4-BE49-F238E27FC236}">
                <a16:creationId xmlns:a16="http://schemas.microsoft.com/office/drawing/2014/main" id="{3280BF41-E331-1A4E-BC8D-23005401833B}"/>
              </a:ext>
            </a:extLst>
          </p:cNvPr>
          <p:cNvSpPr>
            <a:spLocks noGrp="1"/>
          </p:cNvSpPr>
          <p:nvPr>
            <p:ph type="body" sz="quarter" idx="40" hasCustomPrompt="1"/>
          </p:nvPr>
        </p:nvSpPr>
        <p:spPr>
          <a:xfrm>
            <a:off x="3009107" y="5927814"/>
            <a:ext cx="1828800" cy="411163"/>
          </a:xfrm>
        </p:spPr>
        <p:txBody>
          <a:bodyPr/>
          <a:lstStyle>
            <a:lvl1pPr algn="ctr">
              <a:defRPr sz="1067" b="0" i="0" cap="none" baseline="0">
                <a:latin typeface="+mn-lt"/>
              </a:defRPr>
            </a:lvl1pPr>
          </a:lstStyle>
          <a:p>
            <a:pPr lvl="0"/>
            <a:r>
              <a:rPr lang="en-US"/>
              <a:t>Team Role</a:t>
            </a:r>
          </a:p>
        </p:txBody>
      </p:sp>
      <p:sp>
        <p:nvSpPr>
          <p:cNvPr id="33" name="Text Placeholder 3">
            <a:extLst>
              <a:ext uri="{FF2B5EF4-FFF2-40B4-BE49-F238E27FC236}">
                <a16:creationId xmlns:a16="http://schemas.microsoft.com/office/drawing/2014/main" id="{D3E9AEDE-7BE3-294C-9709-C84E95405632}"/>
              </a:ext>
            </a:extLst>
          </p:cNvPr>
          <p:cNvSpPr>
            <a:spLocks noGrp="1"/>
          </p:cNvSpPr>
          <p:nvPr>
            <p:ph type="body" sz="quarter" idx="41" hasCustomPrompt="1"/>
          </p:nvPr>
        </p:nvSpPr>
        <p:spPr>
          <a:xfrm>
            <a:off x="5180013" y="5515438"/>
            <a:ext cx="1828800" cy="411163"/>
          </a:xfrm>
        </p:spPr>
        <p:txBody>
          <a:bodyPr anchor="b"/>
          <a:lstStyle>
            <a:lvl1pPr algn="ctr">
              <a:defRPr sz="1200" b="1" i="0" cap="all" baseline="0">
                <a:latin typeface="+mj-lt"/>
              </a:defRPr>
            </a:lvl1pPr>
          </a:lstStyle>
          <a:p>
            <a:pPr lvl="0"/>
            <a:r>
              <a:rPr lang="en-US"/>
              <a:t>Employee Name</a:t>
            </a:r>
          </a:p>
        </p:txBody>
      </p:sp>
      <p:sp>
        <p:nvSpPr>
          <p:cNvPr id="34" name="Text Placeholder 3">
            <a:extLst>
              <a:ext uri="{FF2B5EF4-FFF2-40B4-BE49-F238E27FC236}">
                <a16:creationId xmlns:a16="http://schemas.microsoft.com/office/drawing/2014/main" id="{33209EFB-B3BD-1C4B-8A1B-D15C6C811968}"/>
              </a:ext>
            </a:extLst>
          </p:cNvPr>
          <p:cNvSpPr>
            <a:spLocks noGrp="1"/>
          </p:cNvSpPr>
          <p:nvPr>
            <p:ph type="body" sz="quarter" idx="42" hasCustomPrompt="1"/>
          </p:nvPr>
        </p:nvSpPr>
        <p:spPr>
          <a:xfrm>
            <a:off x="5180013" y="5927814"/>
            <a:ext cx="1828800" cy="411163"/>
          </a:xfrm>
        </p:spPr>
        <p:txBody>
          <a:bodyPr/>
          <a:lstStyle>
            <a:lvl1pPr algn="ctr">
              <a:defRPr sz="1067" b="0" i="0" cap="none" baseline="0">
                <a:latin typeface="+mn-lt"/>
              </a:defRPr>
            </a:lvl1pPr>
          </a:lstStyle>
          <a:p>
            <a:pPr lvl="0"/>
            <a:r>
              <a:rPr lang="en-US"/>
              <a:t>Team Role</a:t>
            </a:r>
          </a:p>
        </p:txBody>
      </p:sp>
      <p:sp>
        <p:nvSpPr>
          <p:cNvPr id="35" name="Text Placeholder 3">
            <a:extLst>
              <a:ext uri="{FF2B5EF4-FFF2-40B4-BE49-F238E27FC236}">
                <a16:creationId xmlns:a16="http://schemas.microsoft.com/office/drawing/2014/main" id="{EA4AD910-1E07-F942-81B2-AF0EDDEF5C8A}"/>
              </a:ext>
            </a:extLst>
          </p:cNvPr>
          <p:cNvSpPr>
            <a:spLocks noGrp="1"/>
          </p:cNvSpPr>
          <p:nvPr>
            <p:ph type="body" sz="quarter" idx="43" hasCustomPrompt="1"/>
          </p:nvPr>
        </p:nvSpPr>
        <p:spPr>
          <a:xfrm>
            <a:off x="7350919" y="5515438"/>
            <a:ext cx="1828800" cy="411163"/>
          </a:xfrm>
        </p:spPr>
        <p:txBody>
          <a:bodyPr anchor="b"/>
          <a:lstStyle>
            <a:lvl1pPr algn="ctr">
              <a:defRPr sz="1200" b="1" i="0" cap="all" baseline="0">
                <a:latin typeface="+mj-lt"/>
              </a:defRPr>
            </a:lvl1pPr>
          </a:lstStyle>
          <a:p>
            <a:pPr lvl="0"/>
            <a:r>
              <a:rPr lang="en-US"/>
              <a:t>Employee Name</a:t>
            </a:r>
          </a:p>
        </p:txBody>
      </p:sp>
      <p:sp>
        <p:nvSpPr>
          <p:cNvPr id="36" name="Text Placeholder 3">
            <a:extLst>
              <a:ext uri="{FF2B5EF4-FFF2-40B4-BE49-F238E27FC236}">
                <a16:creationId xmlns:a16="http://schemas.microsoft.com/office/drawing/2014/main" id="{12B5A0A6-C397-FE42-89A5-29DB279B40D7}"/>
              </a:ext>
            </a:extLst>
          </p:cNvPr>
          <p:cNvSpPr>
            <a:spLocks noGrp="1"/>
          </p:cNvSpPr>
          <p:nvPr>
            <p:ph type="body" sz="quarter" idx="44" hasCustomPrompt="1"/>
          </p:nvPr>
        </p:nvSpPr>
        <p:spPr>
          <a:xfrm>
            <a:off x="7350919" y="5927814"/>
            <a:ext cx="1828800" cy="411163"/>
          </a:xfrm>
        </p:spPr>
        <p:txBody>
          <a:bodyPr/>
          <a:lstStyle>
            <a:lvl1pPr algn="ctr">
              <a:defRPr sz="1067" b="0" i="0" cap="none" baseline="0">
                <a:latin typeface="+mn-lt"/>
              </a:defRPr>
            </a:lvl1pPr>
          </a:lstStyle>
          <a:p>
            <a:pPr lvl="0"/>
            <a:r>
              <a:rPr lang="en-US"/>
              <a:t>Team Role</a:t>
            </a:r>
          </a:p>
        </p:txBody>
      </p:sp>
      <p:sp>
        <p:nvSpPr>
          <p:cNvPr id="41" name="Text Placeholder 3">
            <a:extLst>
              <a:ext uri="{FF2B5EF4-FFF2-40B4-BE49-F238E27FC236}">
                <a16:creationId xmlns:a16="http://schemas.microsoft.com/office/drawing/2014/main" id="{E1D0AE81-C82A-A14C-9803-16F478E80268}"/>
              </a:ext>
            </a:extLst>
          </p:cNvPr>
          <p:cNvSpPr>
            <a:spLocks noGrp="1"/>
          </p:cNvSpPr>
          <p:nvPr>
            <p:ph type="body" sz="quarter" idx="45" hasCustomPrompt="1"/>
          </p:nvPr>
        </p:nvSpPr>
        <p:spPr>
          <a:xfrm>
            <a:off x="9521826" y="5515438"/>
            <a:ext cx="1828800" cy="411163"/>
          </a:xfrm>
        </p:spPr>
        <p:txBody>
          <a:bodyPr anchor="b"/>
          <a:lstStyle>
            <a:lvl1pPr algn="ctr">
              <a:defRPr sz="1200" b="1" i="0" cap="all" baseline="0">
                <a:latin typeface="+mj-lt"/>
              </a:defRPr>
            </a:lvl1pPr>
          </a:lstStyle>
          <a:p>
            <a:pPr lvl="0"/>
            <a:r>
              <a:rPr lang="en-US"/>
              <a:t>Employee Name</a:t>
            </a:r>
          </a:p>
        </p:txBody>
      </p:sp>
      <p:sp>
        <p:nvSpPr>
          <p:cNvPr id="42" name="Text Placeholder 3">
            <a:extLst>
              <a:ext uri="{FF2B5EF4-FFF2-40B4-BE49-F238E27FC236}">
                <a16:creationId xmlns:a16="http://schemas.microsoft.com/office/drawing/2014/main" id="{A37FE092-B04E-D844-96EA-FDF02A6C86C6}"/>
              </a:ext>
            </a:extLst>
          </p:cNvPr>
          <p:cNvSpPr>
            <a:spLocks noGrp="1"/>
          </p:cNvSpPr>
          <p:nvPr>
            <p:ph type="body" sz="quarter" idx="46" hasCustomPrompt="1"/>
          </p:nvPr>
        </p:nvSpPr>
        <p:spPr>
          <a:xfrm>
            <a:off x="9521826" y="5927814"/>
            <a:ext cx="1828800" cy="411163"/>
          </a:xfrm>
        </p:spPr>
        <p:txBody>
          <a:bodyPr/>
          <a:lstStyle>
            <a:lvl1pPr algn="ctr">
              <a:defRPr sz="1067" b="0" i="0" cap="none" baseline="0">
                <a:latin typeface="+mn-lt"/>
              </a:defRPr>
            </a:lvl1pPr>
          </a:lstStyle>
          <a:p>
            <a:pPr lvl="0"/>
            <a:r>
              <a:rPr lang="en-US"/>
              <a:t>Team Role</a:t>
            </a:r>
          </a:p>
        </p:txBody>
      </p:sp>
    </p:spTree>
    <p:extLst>
      <p:ext uri="{BB962C8B-B14F-4D97-AF65-F5344CB8AC3E}">
        <p14:creationId xmlns:p14="http://schemas.microsoft.com/office/powerpoint/2010/main" val="11860689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am Bio - Ribbo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040941E-347E-CB49-83A5-31F45474531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8190" t="35401" r="4031" b="48860"/>
          <a:stretch/>
        </p:blipFill>
        <p:spPr>
          <a:xfrm flipV="1">
            <a:off x="0" y="2"/>
            <a:ext cx="12192000" cy="6858000"/>
          </a:xfrm>
          <a:prstGeom prst="rect">
            <a:avLst/>
          </a:prstGeom>
        </p:spPr>
      </p:pic>
      <p:sp>
        <p:nvSpPr>
          <p:cNvPr id="4" name="Text Placeholder 3">
            <a:extLst>
              <a:ext uri="{FF2B5EF4-FFF2-40B4-BE49-F238E27FC236}">
                <a16:creationId xmlns:a16="http://schemas.microsoft.com/office/drawing/2014/main" id="{8C65AE08-EC81-4650-B2F9-8B43196A3776}"/>
              </a:ext>
            </a:extLst>
          </p:cNvPr>
          <p:cNvSpPr>
            <a:spLocks noGrp="1"/>
          </p:cNvSpPr>
          <p:nvPr>
            <p:ph type="body" sz="quarter" idx="26" hasCustomPrompt="1"/>
          </p:nvPr>
        </p:nvSpPr>
        <p:spPr>
          <a:xfrm>
            <a:off x="5141845" y="265044"/>
            <a:ext cx="6202017" cy="6096000"/>
          </a:xfrm>
        </p:spPr>
        <p:txBody>
          <a:bodyPr anchor="ctr"/>
          <a:lstStyle>
            <a:lvl1pPr>
              <a:defRPr sz="1400" b="0" i="0"/>
            </a:lvl1pPr>
            <a:lvl2pPr>
              <a:defRPr sz="1000" b="0" i="0"/>
            </a:lvl2pPr>
            <a:lvl3pPr>
              <a:defRPr sz="801" b="0" i="0"/>
            </a:lvl3pPr>
            <a:lvl4pPr>
              <a:defRPr sz="801"/>
            </a:lvl4pPr>
            <a:lvl5pPr>
              <a:defRPr sz="400"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25" hasCustomPrompt="1"/>
          </p:nvPr>
        </p:nvSpPr>
        <p:spPr>
          <a:xfrm>
            <a:off x="838201" y="1433181"/>
            <a:ext cx="2514600" cy="2514599"/>
          </a:xfrm>
          <a:prstGeom prst="ellipse">
            <a:avLst/>
          </a:prstGeo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 name="Title 1">
            <a:extLst>
              <a:ext uri="{FF2B5EF4-FFF2-40B4-BE49-F238E27FC236}">
                <a16:creationId xmlns:a16="http://schemas.microsoft.com/office/drawing/2014/main" id="{27A652F5-7950-4E6F-A935-F971C49EF227}"/>
              </a:ext>
            </a:extLst>
          </p:cNvPr>
          <p:cNvSpPr>
            <a:spLocks noGrp="1"/>
          </p:cNvSpPr>
          <p:nvPr>
            <p:ph type="title" hasCustomPrompt="1"/>
          </p:nvPr>
        </p:nvSpPr>
        <p:spPr>
          <a:xfrm>
            <a:off x="838200" y="4167521"/>
            <a:ext cx="2514601" cy="638778"/>
          </a:xfrm>
        </p:spPr>
        <p:txBody>
          <a:bodyPr anchor="b"/>
          <a:lstStyle>
            <a:lvl1pPr algn="ctr">
              <a:lnSpc>
                <a:spcPct val="80000"/>
              </a:lnSpc>
              <a:defRPr sz="2400" b="1" i="0" cap="all" baseline="0">
                <a:solidFill>
                  <a:schemeClr val="tx1"/>
                </a:solidFill>
              </a:defRPr>
            </a:lvl1pPr>
          </a:lstStyle>
          <a:p>
            <a:r>
              <a:rPr lang="en-US"/>
              <a:t>EMPLOYEE </a:t>
            </a:r>
            <a:br>
              <a:rPr lang="en-US"/>
            </a:br>
            <a:r>
              <a:rPr lang="en-US"/>
              <a:t>NAME</a:t>
            </a:r>
          </a:p>
        </p:txBody>
      </p:sp>
      <p:sp>
        <p:nvSpPr>
          <p:cNvPr id="9" name="Text Placeholder 8">
            <a:extLst>
              <a:ext uri="{FF2B5EF4-FFF2-40B4-BE49-F238E27FC236}">
                <a16:creationId xmlns:a16="http://schemas.microsoft.com/office/drawing/2014/main" id="{97C2D38B-AF4C-4D26-A87F-ECBD18E4FC56}"/>
              </a:ext>
            </a:extLst>
          </p:cNvPr>
          <p:cNvSpPr>
            <a:spLocks noGrp="1"/>
          </p:cNvSpPr>
          <p:nvPr>
            <p:ph type="body" sz="quarter" idx="27" hasCustomPrompt="1"/>
          </p:nvPr>
        </p:nvSpPr>
        <p:spPr>
          <a:xfrm>
            <a:off x="838201" y="4806299"/>
            <a:ext cx="2514600" cy="377510"/>
          </a:xfrm>
        </p:spPr>
        <p:txBody>
          <a:bodyPr/>
          <a:lstStyle>
            <a:lvl1pPr algn="ctr">
              <a:defRPr sz="1600" b="0" i="0" cap="none" spc="0" normalizeH="0" baseline="0">
                <a:solidFill>
                  <a:schemeClr val="tx1"/>
                </a:solidFill>
                <a:latin typeface="+mn-lt"/>
              </a:defRPr>
            </a:lvl1pPr>
          </a:lstStyle>
          <a:p>
            <a:pPr lvl="0"/>
            <a:r>
              <a:rPr lang="en-US"/>
              <a:t>Team Role</a:t>
            </a:r>
          </a:p>
        </p:txBody>
      </p:sp>
      <p:pic>
        <p:nvPicPr>
          <p:cNvPr id="10" name="Picture 9">
            <a:extLst>
              <a:ext uri="{FF2B5EF4-FFF2-40B4-BE49-F238E27FC236}">
                <a16:creationId xmlns:a16="http://schemas.microsoft.com/office/drawing/2014/main" id="{6EB05A22-2078-B049-A73D-595CF19D8E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838202" y="6522758"/>
            <a:ext cx="486507" cy="220701"/>
          </a:xfrm>
          <a:prstGeom prst="rect">
            <a:avLst/>
          </a:prstGeom>
        </p:spPr>
      </p:pic>
    </p:spTree>
    <p:extLst>
      <p:ext uri="{BB962C8B-B14F-4D97-AF65-F5344CB8AC3E}">
        <p14:creationId xmlns:p14="http://schemas.microsoft.com/office/powerpoint/2010/main" val="3405166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am Bio - Ribbon &amp; Quot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A20B79F-9846-0349-80DD-058034AE31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8190" t="35401" r="4031" b="48860"/>
          <a:stretch/>
        </p:blipFill>
        <p:spPr>
          <a:xfrm flipV="1">
            <a:off x="0" y="2"/>
            <a:ext cx="12192000" cy="6858000"/>
          </a:xfrm>
          <a:prstGeom prst="rect">
            <a:avLst/>
          </a:prstGeom>
        </p:spPr>
      </p:pic>
      <p:sp>
        <p:nvSpPr>
          <p:cNvPr id="4" name="Text Placeholder 3">
            <a:extLst>
              <a:ext uri="{FF2B5EF4-FFF2-40B4-BE49-F238E27FC236}">
                <a16:creationId xmlns:a16="http://schemas.microsoft.com/office/drawing/2014/main" id="{8C65AE08-EC81-4650-B2F9-8B43196A3776}"/>
              </a:ext>
            </a:extLst>
          </p:cNvPr>
          <p:cNvSpPr>
            <a:spLocks noGrp="1"/>
          </p:cNvSpPr>
          <p:nvPr>
            <p:ph type="body" sz="quarter" idx="26" hasCustomPrompt="1"/>
          </p:nvPr>
        </p:nvSpPr>
        <p:spPr>
          <a:xfrm>
            <a:off x="5141845" y="2812868"/>
            <a:ext cx="6202017" cy="3359967"/>
          </a:xfrm>
        </p:spPr>
        <p:txBody>
          <a:bodyPr anchor="t"/>
          <a:lstStyle>
            <a:lvl1pPr>
              <a:defRPr sz="1400" b="0" i="0"/>
            </a:lvl1pPr>
            <a:lvl2pPr>
              <a:defRPr sz="1000" b="0" i="0"/>
            </a:lvl2pPr>
            <a:lvl3pPr>
              <a:defRPr sz="801" b="0" i="0"/>
            </a:lvl3pPr>
            <a:lvl4pPr>
              <a:defRPr sz="801"/>
            </a:lvl4pPr>
            <a:lvl5pPr>
              <a:defRPr sz="400"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25" hasCustomPrompt="1"/>
          </p:nvPr>
        </p:nvSpPr>
        <p:spPr>
          <a:xfrm>
            <a:off x="838201" y="1433181"/>
            <a:ext cx="2514600" cy="2514599"/>
          </a:xfrm>
          <a:prstGeom prst="ellipse">
            <a:avLst/>
          </a:prstGeo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 name="Title 1">
            <a:extLst>
              <a:ext uri="{FF2B5EF4-FFF2-40B4-BE49-F238E27FC236}">
                <a16:creationId xmlns:a16="http://schemas.microsoft.com/office/drawing/2014/main" id="{27A652F5-7950-4E6F-A935-F971C49EF227}"/>
              </a:ext>
            </a:extLst>
          </p:cNvPr>
          <p:cNvSpPr>
            <a:spLocks noGrp="1"/>
          </p:cNvSpPr>
          <p:nvPr>
            <p:ph type="title" hasCustomPrompt="1"/>
          </p:nvPr>
        </p:nvSpPr>
        <p:spPr>
          <a:xfrm>
            <a:off x="838200" y="4167521"/>
            <a:ext cx="2514601" cy="638778"/>
          </a:xfrm>
        </p:spPr>
        <p:txBody>
          <a:bodyPr anchor="b"/>
          <a:lstStyle>
            <a:lvl1pPr algn="ctr">
              <a:lnSpc>
                <a:spcPct val="80000"/>
              </a:lnSpc>
              <a:defRPr sz="2400" b="1" i="0" cap="all" baseline="0">
                <a:solidFill>
                  <a:schemeClr val="tx1"/>
                </a:solidFill>
              </a:defRPr>
            </a:lvl1pPr>
          </a:lstStyle>
          <a:p>
            <a:r>
              <a:rPr lang="en-US"/>
              <a:t>EMPLOYEE </a:t>
            </a:r>
            <a:br>
              <a:rPr lang="en-US"/>
            </a:br>
            <a:r>
              <a:rPr lang="en-US"/>
              <a:t>NAME</a:t>
            </a:r>
          </a:p>
        </p:txBody>
      </p:sp>
      <p:sp>
        <p:nvSpPr>
          <p:cNvPr id="9" name="Text Placeholder 8">
            <a:extLst>
              <a:ext uri="{FF2B5EF4-FFF2-40B4-BE49-F238E27FC236}">
                <a16:creationId xmlns:a16="http://schemas.microsoft.com/office/drawing/2014/main" id="{97C2D38B-AF4C-4D26-A87F-ECBD18E4FC56}"/>
              </a:ext>
            </a:extLst>
          </p:cNvPr>
          <p:cNvSpPr>
            <a:spLocks noGrp="1"/>
          </p:cNvSpPr>
          <p:nvPr>
            <p:ph type="body" sz="quarter" idx="27" hasCustomPrompt="1"/>
          </p:nvPr>
        </p:nvSpPr>
        <p:spPr>
          <a:xfrm>
            <a:off x="838201" y="4806299"/>
            <a:ext cx="2514600" cy="377510"/>
          </a:xfrm>
        </p:spPr>
        <p:txBody>
          <a:bodyPr/>
          <a:lstStyle>
            <a:lvl1pPr algn="ctr">
              <a:defRPr sz="1600" b="0" i="0" cap="none" spc="0" normalizeH="0" baseline="0">
                <a:solidFill>
                  <a:schemeClr val="tx1"/>
                </a:solidFill>
                <a:latin typeface="+mn-lt"/>
              </a:defRPr>
            </a:lvl1pPr>
          </a:lstStyle>
          <a:p>
            <a:pPr lvl="0"/>
            <a:r>
              <a:rPr lang="en-US"/>
              <a:t>Team Role</a:t>
            </a:r>
          </a:p>
        </p:txBody>
      </p:sp>
      <p:pic>
        <p:nvPicPr>
          <p:cNvPr id="10" name="Picture 9">
            <a:extLst>
              <a:ext uri="{FF2B5EF4-FFF2-40B4-BE49-F238E27FC236}">
                <a16:creationId xmlns:a16="http://schemas.microsoft.com/office/drawing/2014/main" id="{6EB05A22-2078-B049-A73D-595CF19D8E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838202" y="6522758"/>
            <a:ext cx="486507" cy="220701"/>
          </a:xfrm>
          <a:prstGeom prst="rect">
            <a:avLst/>
          </a:prstGeom>
        </p:spPr>
      </p:pic>
      <p:cxnSp>
        <p:nvCxnSpPr>
          <p:cNvPr id="5" name="Straight Connector 4">
            <a:extLst>
              <a:ext uri="{FF2B5EF4-FFF2-40B4-BE49-F238E27FC236}">
                <a16:creationId xmlns:a16="http://schemas.microsoft.com/office/drawing/2014/main" id="{973D2671-694D-694A-97A5-3844DCA277CF}"/>
              </a:ext>
            </a:extLst>
          </p:cNvPr>
          <p:cNvCxnSpPr>
            <a:cxnSpLocks/>
          </p:cNvCxnSpPr>
          <p:nvPr/>
        </p:nvCxnSpPr>
        <p:spPr>
          <a:xfrm>
            <a:off x="5141845" y="2637063"/>
            <a:ext cx="427348" cy="0"/>
          </a:xfrm>
          <a:prstGeom prst="line">
            <a:avLst/>
          </a:prstGeom>
          <a:ln w="12700">
            <a:solidFill>
              <a:schemeClr val="accent1"/>
            </a:solidFill>
          </a:ln>
        </p:spPr>
        <p:style>
          <a:lnRef idx="3">
            <a:schemeClr val="dk1"/>
          </a:lnRef>
          <a:fillRef idx="0">
            <a:schemeClr val="dk1"/>
          </a:fillRef>
          <a:effectRef idx="2">
            <a:schemeClr val="dk1"/>
          </a:effectRef>
          <a:fontRef idx="minor">
            <a:schemeClr val="tx1"/>
          </a:fontRef>
        </p:style>
      </p:cxnSp>
      <p:sp>
        <p:nvSpPr>
          <p:cNvPr id="12" name="Text Placeholder 3">
            <a:extLst>
              <a:ext uri="{FF2B5EF4-FFF2-40B4-BE49-F238E27FC236}">
                <a16:creationId xmlns:a16="http://schemas.microsoft.com/office/drawing/2014/main" id="{B3779DFD-F079-344E-90BB-521CAE6F505A}"/>
              </a:ext>
            </a:extLst>
          </p:cNvPr>
          <p:cNvSpPr>
            <a:spLocks noGrp="1"/>
          </p:cNvSpPr>
          <p:nvPr>
            <p:ph type="body" sz="quarter" idx="28" hasCustomPrompt="1"/>
          </p:nvPr>
        </p:nvSpPr>
        <p:spPr>
          <a:xfrm>
            <a:off x="5141845" y="1305973"/>
            <a:ext cx="6202017" cy="1155290"/>
          </a:xfrm>
        </p:spPr>
        <p:txBody>
          <a:bodyPr anchor="b"/>
          <a:lstStyle>
            <a:lvl1pPr>
              <a:defRPr sz="2133" b="0" i="0">
                <a:latin typeface="Georgia" panose="02040502050405020303" pitchFamily="18" charset="0"/>
              </a:defRPr>
            </a:lvl1pPr>
            <a:lvl2pPr>
              <a:defRPr sz="1400" b="0" i="0">
                <a:latin typeface="Georgia" panose="02040502050405020303" pitchFamily="18" charset="0"/>
              </a:defRPr>
            </a:lvl2pPr>
            <a:lvl3pPr>
              <a:defRPr sz="1200" b="0" i="0"/>
            </a:lvl3pPr>
            <a:lvl4pPr>
              <a:defRPr sz="1200"/>
            </a:lvl4pPr>
            <a:lvl5pPr>
              <a:defRPr sz="801" b="0" i="0"/>
            </a:lvl5pPr>
          </a:lstStyle>
          <a:p>
            <a:pPr lvl="0"/>
            <a:r>
              <a:rPr lang="en-US"/>
              <a:t>Edit Master text styles</a:t>
            </a:r>
          </a:p>
          <a:p>
            <a:pPr lvl="1"/>
            <a:r>
              <a:rPr lang="en-US"/>
              <a:t>Second level</a:t>
            </a:r>
          </a:p>
        </p:txBody>
      </p:sp>
      <p:cxnSp>
        <p:nvCxnSpPr>
          <p:cNvPr id="15" name="Straight Connector 14">
            <a:extLst>
              <a:ext uri="{FF2B5EF4-FFF2-40B4-BE49-F238E27FC236}">
                <a16:creationId xmlns:a16="http://schemas.microsoft.com/office/drawing/2014/main" id="{4627CCCC-6C8D-084E-A6D5-67E409035B9F}"/>
              </a:ext>
            </a:extLst>
          </p:cNvPr>
          <p:cNvCxnSpPr>
            <a:cxnSpLocks/>
          </p:cNvCxnSpPr>
          <p:nvPr userDrawn="1"/>
        </p:nvCxnSpPr>
        <p:spPr>
          <a:xfrm>
            <a:off x="5141845" y="2637063"/>
            <a:ext cx="427348" cy="0"/>
          </a:xfrm>
          <a:prstGeom prst="line">
            <a:avLst/>
          </a:prstGeom>
          <a:ln w="12700">
            <a:solidFill>
              <a:schemeClr val="accent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93375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am Bio - Coll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E521C5-F41B-B34A-8C5E-B2C691926714}"/>
              </a:ext>
            </a:extLst>
          </p:cNvPr>
          <p:cNvSpPr/>
          <p:nvPr/>
        </p:nvSpPr>
        <p:spPr>
          <a:xfrm>
            <a:off x="2077781" y="589837"/>
            <a:ext cx="2403859" cy="3709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solidFill>
                <a:schemeClr val="tx1"/>
              </a:solidFill>
            </a:endParaRPr>
          </a:p>
        </p:txBody>
      </p:sp>
      <p:sp>
        <p:nvSpPr>
          <p:cNvPr id="4" name="Text Placeholder 3">
            <a:extLst>
              <a:ext uri="{FF2B5EF4-FFF2-40B4-BE49-F238E27FC236}">
                <a16:creationId xmlns:a16="http://schemas.microsoft.com/office/drawing/2014/main" id="{8C65AE08-EC81-4650-B2F9-8B43196A3776}"/>
              </a:ext>
            </a:extLst>
          </p:cNvPr>
          <p:cNvSpPr>
            <a:spLocks noGrp="1"/>
          </p:cNvSpPr>
          <p:nvPr>
            <p:ph type="body" sz="quarter" idx="26" hasCustomPrompt="1"/>
          </p:nvPr>
        </p:nvSpPr>
        <p:spPr>
          <a:xfrm>
            <a:off x="5141845" y="265044"/>
            <a:ext cx="6202017" cy="6096000"/>
          </a:xfrm>
        </p:spPr>
        <p:txBody>
          <a:bodyPr anchor="ctr"/>
          <a:lstStyle>
            <a:lvl1pPr>
              <a:defRPr sz="1400" b="0" i="0"/>
            </a:lvl1pPr>
            <a:lvl2pPr>
              <a:defRPr sz="1000" b="0" i="0"/>
            </a:lvl2pPr>
            <a:lvl3pPr>
              <a:defRPr sz="801" b="0" i="0"/>
            </a:lvl3pPr>
            <a:lvl4pPr>
              <a:defRPr sz="801"/>
            </a:lvl4pPr>
            <a:lvl5pPr>
              <a:defRPr sz="400"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7A652F5-7950-4E6F-A935-F971C49EF227}"/>
              </a:ext>
            </a:extLst>
          </p:cNvPr>
          <p:cNvSpPr>
            <a:spLocks noGrp="1"/>
          </p:cNvSpPr>
          <p:nvPr>
            <p:ph type="title" hasCustomPrompt="1"/>
          </p:nvPr>
        </p:nvSpPr>
        <p:spPr>
          <a:xfrm>
            <a:off x="838202" y="4779718"/>
            <a:ext cx="4031548" cy="638778"/>
          </a:xfrm>
        </p:spPr>
        <p:txBody>
          <a:bodyPr anchor="b"/>
          <a:lstStyle>
            <a:lvl1pPr algn="l">
              <a:lnSpc>
                <a:spcPct val="80000"/>
              </a:lnSpc>
              <a:defRPr sz="2667" b="1" i="0" cap="all" baseline="0">
                <a:solidFill>
                  <a:schemeClr val="tx1"/>
                </a:solidFill>
              </a:defRPr>
            </a:lvl1pPr>
          </a:lstStyle>
          <a:p>
            <a:r>
              <a:rPr lang="en-US"/>
              <a:t>EMPLOYEE NAME</a:t>
            </a:r>
          </a:p>
        </p:txBody>
      </p:sp>
      <p:sp>
        <p:nvSpPr>
          <p:cNvPr id="9" name="Text Placeholder 8">
            <a:extLst>
              <a:ext uri="{FF2B5EF4-FFF2-40B4-BE49-F238E27FC236}">
                <a16:creationId xmlns:a16="http://schemas.microsoft.com/office/drawing/2014/main" id="{97C2D38B-AF4C-4D26-A87F-ECBD18E4FC56}"/>
              </a:ext>
            </a:extLst>
          </p:cNvPr>
          <p:cNvSpPr>
            <a:spLocks noGrp="1"/>
          </p:cNvSpPr>
          <p:nvPr>
            <p:ph type="body" sz="quarter" idx="27" hasCustomPrompt="1"/>
          </p:nvPr>
        </p:nvSpPr>
        <p:spPr>
          <a:xfrm>
            <a:off x="838200" y="5418497"/>
            <a:ext cx="4031546" cy="377510"/>
          </a:xfrm>
        </p:spPr>
        <p:txBody>
          <a:bodyPr/>
          <a:lstStyle>
            <a:lvl1pPr algn="l">
              <a:defRPr sz="1600" b="0" i="0" cap="none" spc="0" normalizeH="0" baseline="0">
                <a:solidFill>
                  <a:schemeClr val="tx1"/>
                </a:solidFill>
                <a:latin typeface="+mn-lt"/>
              </a:defRPr>
            </a:lvl1pPr>
          </a:lstStyle>
          <a:p>
            <a:pPr lvl="0"/>
            <a:r>
              <a:rPr lang="en-US"/>
              <a:t>Team Role</a:t>
            </a:r>
          </a:p>
        </p:txBody>
      </p:sp>
      <p:sp>
        <p:nvSpPr>
          <p:cNvPr id="27" name="Freeform 26">
            <a:extLst>
              <a:ext uri="{FF2B5EF4-FFF2-40B4-BE49-F238E27FC236}">
                <a16:creationId xmlns:a16="http://schemas.microsoft.com/office/drawing/2014/main" id="{410A1E2C-83B8-F64C-ADB0-FF90BEA1DAC3}"/>
              </a:ext>
            </a:extLst>
          </p:cNvPr>
          <p:cNvSpPr/>
          <p:nvPr/>
        </p:nvSpPr>
        <p:spPr>
          <a:xfrm rot="5400000">
            <a:off x="304131" y="2655192"/>
            <a:ext cx="1713176" cy="1834122"/>
          </a:xfrm>
          <a:custGeom>
            <a:avLst/>
            <a:gdLst>
              <a:gd name="connsiteX0" fmla="*/ 796245 w 1851680"/>
              <a:gd name="connsiteY0" fmla="*/ 0 h 1980571"/>
              <a:gd name="connsiteX1" fmla="*/ 1851534 w 1851680"/>
              <a:gd name="connsiteY1" fmla="*/ 0 h 1980571"/>
              <a:gd name="connsiteX2" fmla="*/ 1851680 w 1851680"/>
              <a:gd name="connsiteY2" fmla="*/ 13476 h 1980571"/>
              <a:gd name="connsiteX3" fmla="*/ 749536 w 1851680"/>
              <a:gd name="connsiteY3" fmla="*/ 1838811 h 1980571"/>
              <a:gd name="connsiteX4" fmla="*/ 0 w 1851680"/>
              <a:gd name="connsiteY4" fmla="*/ 1980571 h 1980571"/>
              <a:gd name="connsiteX5" fmla="*/ 0 w 1851680"/>
              <a:gd name="connsiteY5" fmla="*/ 885795 h 1980571"/>
              <a:gd name="connsiteX6" fmla="*/ 796478 w 1851680"/>
              <a:gd name="connsiteY6" fmla="*/ 13476 h 1980571"/>
              <a:gd name="connsiteX7" fmla="*/ 796245 w 1851680"/>
              <a:gd name="connsiteY7" fmla="*/ 0 h 198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80" h="1980571">
                <a:moveTo>
                  <a:pt x="796245" y="0"/>
                </a:moveTo>
                <a:lnTo>
                  <a:pt x="1851534" y="0"/>
                </a:lnTo>
                <a:cubicBezTo>
                  <a:pt x="1851680" y="4503"/>
                  <a:pt x="1851680" y="8973"/>
                  <a:pt x="1851680" y="13476"/>
                </a:cubicBezTo>
                <a:cubicBezTo>
                  <a:pt x="1851680" y="825889"/>
                  <a:pt x="1399263" y="1524777"/>
                  <a:pt x="749536" y="1838811"/>
                </a:cubicBezTo>
                <a:cubicBezTo>
                  <a:pt x="749536" y="1838811"/>
                  <a:pt x="459507" y="1975194"/>
                  <a:pt x="0" y="1980571"/>
                </a:cubicBezTo>
                <a:lnTo>
                  <a:pt x="0" y="885795"/>
                </a:lnTo>
                <a:cubicBezTo>
                  <a:pt x="441593" y="874790"/>
                  <a:pt x="796478" y="488718"/>
                  <a:pt x="796478" y="13476"/>
                </a:cubicBezTo>
                <a:cubicBezTo>
                  <a:pt x="796478" y="8973"/>
                  <a:pt x="796245" y="4503"/>
                  <a:pt x="79624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33">
              <a:solidFill>
                <a:schemeClr val="tx1"/>
              </a:solidFill>
            </a:endParaRPr>
          </a:p>
        </p:txBody>
      </p:sp>
      <p:sp>
        <p:nvSpPr>
          <p:cNvPr id="28" name="Picture Placeholder 27">
            <a:extLst>
              <a:ext uri="{FF2B5EF4-FFF2-40B4-BE49-F238E27FC236}">
                <a16:creationId xmlns:a16="http://schemas.microsoft.com/office/drawing/2014/main" id="{FD162F4E-0E47-6B46-987F-EC9E01A37C59}"/>
              </a:ext>
            </a:extLst>
          </p:cNvPr>
          <p:cNvSpPr>
            <a:spLocks noGrp="1"/>
          </p:cNvSpPr>
          <p:nvPr>
            <p:ph type="pic" sz="quarter" idx="11" hasCustomPrompt="1"/>
          </p:nvPr>
        </p:nvSpPr>
        <p:spPr>
          <a:xfrm>
            <a:off x="838201" y="398362"/>
            <a:ext cx="3048896" cy="3239842"/>
          </a:xfrm>
          <a:custGeom>
            <a:avLst/>
            <a:gdLst>
              <a:gd name="connsiteX0" fmla="*/ 0 w 2286672"/>
              <a:gd name="connsiteY0" fmla="*/ 0 h 2432132"/>
              <a:gd name="connsiteX1" fmla="*/ 2286672 w 2286672"/>
              <a:gd name="connsiteY1" fmla="*/ 0 h 2432132"/>
              <a:gd name="connsiteX2" fmla="*/ 2286672 w 2286672"/>
              <a:gd name="connsiteY2" fmla="*/ 2432132 h 2432132"/>
              <a:gd name="connsiteX3" fmla="*/ 929685 w 2286672"/>
              <a:gd name="connsiteY3" fmla="*/ 2432132 h 2432132"/>
              <a:gd name="connsiteX4" fmla="*/ 929685 w 2286672"/>
              <a:gd name="connsiteY4" fmla="*/ 2292614 h 2432132"/>
              <a:gd name="connsiteX5" fmla="*/ 920325 w 2286672"/>
              <a:gd name="connsiteY5" fmla="*/ 2292776 h 2432132"/>
              <a:gd name="connsiteX6" fmla="*/ 314462 w 2286672"/>
              <a:gd name="connsiteY6" fmla="*/ 1739587 h 2432132"/>
              <a:gd name="connsiteX7" fmla="*/ 0 w 2286672"/>
              <a:gd name="connsiteY7" fmla="*/ 1739587 h 243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672" h="2432132">
                <a:moveTo>
                  <a:pt x="0" y="0"/>
                </a:moveTo>
                <a:lnTo>
                  <a:pt x="2286672" y="0"/>
                </a:lnTo>
                <a:lnTo>
                  <a:pt x="2286672" y="2432132"/>
                </a:lnTo>
                <a:lnTo>
                  <a:pt x="929685" y="2432132"/>
                </a:lnTo>
                <a:lnTo>
                  <a:pt x="929685" y="2292614"/>
                </a:lnTo>
                <a:cubicBezTo>
                  <a:pt x="926558" y="2292614"/>
                  <a:pt x="923453" y="2292776"/>
                  <a:pt x="920325" y="2292776"/>
                </a:cubicBezTo>
                <a:cubicBezTo>
                  <a:pt x="590249" y="2292776"/>
                  <a:pt x="322106" y="2046293"/>
                  <a:pt x="314462" y="1739587"/>
                </a:cubicBezTo>
                <a:lnTo>
                  <a:pt x="0" y="1739587"/>
                </a:lnTo>
                <a:close/>
              </a:path>
            </a:pathLst>
          </a:custGeom>
          <a:pattFill prst="pct25">
            <a:fgClr>
              <a:schemeClr val="accent1"/>
            </a:fgClr>
            <a:bgClr>
              <a:schemeClr val="bg1"/>
            </a:bgClr>
          </a:pattFill>
          <a:ln>
            <a:noFill/>
          </a:ln>
        </p:spPr>
        <p:txBody>
          <a:bodyPr vert="horz" wrap="square" lIns="360000" tIns="360000" rIns="360000" bIns="360000" rtlCol="0" anchor="ctr">
            <a:no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spTree>
    <p:extLst>
      <p:ext uri="{BB962C8B-B14F-4D97-AF65-F5344CB8AC3E}">
        <p14:creationId xmlns:p14="http://schemas.microsoft.com/office/powerpoint/2010/main" val="2019873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am Bio - Collage &amp;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E521C5-F41B-B34A-8C5E-B2C691926714}"/>
              </a:ext>
            </a:extLst>
          </p:cNvPr>
          <p:cNvSpPr/>
          <p:nvPr/>
        </p:nvSpPr>
        <p:spPr>
          <a:xfrm>
            <a:off x="2077781" y="589837"/>
            <a:ext cx="2403859" cy="3709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solidFill>
                <a:schemeClr val="tx1"/>
              </a:solidFill>
            </a:endParaRPr>
          </a:p>
        </p:txBody>
      </p:sp>
      <p:sp>
        <p:nvSpPr>
          <p:cNvPr id="4" name="Text Placeholder 3">
            <a:extLst>
              <a:ext uri="{FF2B5EF4-FFF2-40B4-BE49-F238E27FC236}">
                <a16:creationId xmlns:a16="http://schemas.microsoft.com/office/drawing/2014/main" id="{8C65AE08-EC81-4650-B2F9-8B43196A3776}"/>
              </a:ext>
            </a:extLst>
          </p:cNvPr>
          <p:cNvSpPr>
            <a:spLocks noGrp="1"/>
          </p:cNvSpPr>
          <p:nvPr>
            <p:ph type="body" sz="quarter" idx="26" hasCustomPrompt="1"/>
          </p:nvPr>
        </p:nvSpPr>
        <p:spPr>
          <a:xfrm>
            <a:off x="5141845" y="2812866"/>
            <a:ext cx="6202017" cy="3611618"/>
          </a:xfrm>
        </p:spPr>
        <p:txBody>
          <a:bodyPr anchor="t"/>
          <a:lstStyle>
            <a:lvl1pPr>
              <a:defRPr sz="1400" b="0" i="0"/>
            </a:lvl1pPr>
            <a:lvl2pPr>
              <a:defRPr sz="1000" b="0" i="0"/>
            </a:lvl2pPr>
            <a:lvl3pPr>
              <a:defRPr sz="801" b="0" i="0"/>
            </a:lvl3pPr>
            <a:lvl4pPr>
              <a:defRPr sz="801"/>
            </a:lvl4pPr>
            <a:lvl5pPr>
              <a:defRPr sz="400"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7A652F5-7950-4E6F-A935-F971C49EF227}"/>
              </a:ext>
            </a:extLst>
          </p:cNvPr>
          <p:cNvSpPr>
            <a:spLocks noGrp="1"/>
          </p:cNvSpPr>
          <p:nvPr>
            <p:ph type="title" hasCustomPrompt="1"/>
          </p:nvPr>
        </p:nvSpPr>
        <p:spPr>
          <a:xfrm>
            <a:off x="838202" y="4779718"/>
            <a:ext cx="4031548" cy="638778"/>
          </a:xfrm>
        </p:spPr>
        <p:txBody>
          <a:bodyPr anchor="b"/>
          <a:lstStyle>
            <a:lvl1pPr algn="l">
              <a:lnSpc>
                <a:spcPct val="80000"/>
              </a:lnSpc>
              <a:defRPr sz="2667" b="1" i="0" cap="all" baseline="0">
                <a:solidFill>
                  <a:schemeClr val="tx1"/>
                </a:solidFill>
              </a:defRPr>
            </a:lvl1pPr>
          </a:lstStyle>
          <a:p>
            <a:r>
              <a:rPr lang="en-US"/>
              <a:t>EMPLOYEE NAME</a:t>
            </a:r>
          </a:p>
        </p:txBody>
      </p:sp>
      <p:sp>
        <p:nvSpPr>
          <p:cNvPr id="9" name="Text Placeholder 8">
            <a:extLst>
              <a:ext uri="{FF2B5EF4-FFF2-40B4-BE49-F238E27FC236}">
                <a16:creationId xmlns:a16="http://schemas.microsoft.com/office/drawing/2014/main" id="{97C2D38B-AF4C-4D26-A87F-ECBD18E4FC56}"/>
              </a:ext>
            </a:extLst>
          </p:cNvPr>
          <p:cNvSpPr>
            <a:spLocks noGrp="1"/>
          </p:cNvSpPr>
          <p:nvPr>
            <p:ph type="body" sz="quarter" idx="27" hasCustomPrompt="1"/>
          </p:nvPr>
        </p:nvSpPr>
        <p:spPr>
          <a:xfrm>
            <a:off x="838200" y="5418497"/>
            <a:ext cx="4031546" cy="377510"/>
          </a:xfrm>
        </p:spPr>
        <p:txBody>
          <a:bodyPr/>
          <a:lstStyle>
            <a:lvl1pPr algn="l">
              <a:defRPr sz="1600" b="0" i="0" cap="none" spc="0" normalizeH="0" baseline="0">
                <a:solidFill>
                  <a:schemeClr val="tx1"/>
                </a:solidFill>
                <a:latin typeface="+mn-lt"/>
              </a:defRPr>
            </a:lvl1pPr>
          </a:lstStyle>
          <a:p>
            <a:pPr lvl="0"/>
            <a:r>
              <a:rPr lang="en-US"/>
              <a:t>Team Role</a:t>
            </a:r>
          </a:p>
        </p:txBody>
      </p:sp>
      <p:sp>
        <p:nvSpPr>
          <p:cNvPr id="27" name="Freeform 26">
            <a:extLst>
              <a:ext uri="{FF2B5EF4-FFF2-40B4-BE49-F238E27FC236}">
                <a16:creationId xmlns:a16="http://schemas.microsoft.com/office/drawing/2014/main" id="{410A1E2C-83B8-F64C-ADB0-FF90BEA1DAC3}"/>
              </a:ext>
            </a:extLst>
          </p:cNvPr>
          <p:cNvSpPr/>
          <p:nvPr/>
        </p:nvSpPr>
        <p:spPr>
          <a:xfrm rot="5400000">
            <a:off x="304131" y="2655192"/>
            <a:ext cx="1713176" cy="1834122"/>
          </a:xfrm>
          <a:custGeom>
            <a:avLst/>
            <a:gdLst>
              <a:gd name="connsiteX0" fmla="*/ 796245 w 1851680"/>
              <a:gd name="connsiteY0" fmla="*/ 0 h 1980571"/>
              <a:gd name="connsiteX1" fmla="*/ 1851534 w 1851680"/>
              <a:gd name="connsiteY1" fmla="*/ 0 h 1980571"/>
              <a:gd name="connsiteX2" fmla="*/ 1851680 w 1851680"/>
              <a:gd name="connsiteY2" fmla="*/ 13476 h 1980571"/>
              <a:gd name="connsiteX3" fmla="*/ 749536 w 1851680"/>
              <a:gd name="connsiteY3" fmla="*/ 1838811 h 1980571"/>
              <a:gd name="connsiteX4" fmla="*/ 0 w 1851680"/>
              <a:gd name="connsiteY4" fmla="*/ 1980571 h 1980571"/>
              <a:gd name="connsiteX5" fmla="*/ 0 w 1851680"/>
              <a:gd name="connsiteY5" fmla="*/ 885795 h 1980571"/>
              <a:gd name="connsiteX6" fmla="*/ 796478 w 1851680"/>
              <a:gd name="connsiteY6" fmla="*/ 13476 h 1980571"/>
              <a:gd name="connsiteX7" fmla="*/ 796245 w 1851680"/>
              <a:gd name="connsiteY7" fmla="*/ 0 h 198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80" h="1980571">
                <a:moveTo>
                  <a:pt x="796245" y="0"/>
                </a:moveTo>
                <a:lnTo>
                  <a:pt x="1851534" y="0"/>
                </a:lnTo>
                <a:cubicBezTo>
                  <a:pt x="1851680" y="4503"/>
                  <a:pt x="1851680" y="8973"/>
                  <a:pt x="1851680" y="13476"/>
                </a:cubicBezTo>
                <a:cubicBezTo>
                  <a:pt x="1851680" y="825889"/>
                  <a:pt x="1399263" y="1524777"/>
                  <a:pt x="749536" y="1838811"/>
                </a:cubicBezTo>
                <a:cubicBezTo>
                  <a:pt x="749536" y="1838811"/>
                  <a:pt x="459507" y="1975194"/>
                  <a:pt x="0" y="1980571"/>
                </a:cubicBezTo>
                <a:lnTo>
                  <a:pt x="0" y="885795"/>
                </a:lnTo>
                <a:cubicBezTo>
                  <a:pt x="441593" y="874790"/>
                  <a:pt x="796478" y="488718"/>
                  <a:pt x="796478" y="13476"/>
                </a:cubicBezTo>
                <a:cubicBezTo>
                  <a:pt x="796478" y="8973"/>
                  <a:pt x="796245" y="4503"/>
                  <a:pt x="79624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33">
              <a:solidFill>
                <a:schemeClr val="tx1"/>
              </a:solidFill>
            </a:endParaRPr>
          </a:p>
        </p:txBody>
      </p:sp>
      <p:cxnSp>
        <p:nvCxnSpPr>
          <p:cNvPr id="11" name="Straight Connector 10">
            <a:extLst>
              <a:ext uri="{FF2B5EF4-FFF2-40B4-BE49-F238E27FC236}">
                <a16:creationId xmlns:a16="http://schemas.microsoft.com/office/drawing/2014/main" id="{6A1402C9-E761-934D-B67E-8C3715F95A03}"/>
              </a:ext>
            </a:extLst>
          </p:cNvPr>
          <p:cNvCxnSpPr>
            <a:cxnSpLocks/>
          </p:cNvCxnSpPr>
          <p:nvPr/>
        </p:nvCxnSpPr>
        <p:spPr>
          <a:xfrm>
            <a:off x="5141845" y="2637063"/>
            <a:ext cx="427348" cy="0"/>
          </a:xfrm>
          <a:prstGeom prst="line">
            <a:avLst/>
          </a:prstGeom>
          <a:ln w="12700">
            <a:solidFill>
              <a:schemeClr val="accent1"/>
            </a:solidFill>
          </a:ln>
        </p:spPr>
        <p:style>
          <a:lnRef idx="3">
            <a:schemeClr val="dk1"/>
          </a:lnRef>
          <a:fillRef idx="0">
            <a:schemeClr val="dk1"/>
          </a:fillRef>
          <a:effectRef idx="2">
            <a:schemeClr val="dk1"/>
          </a:effectRef>
          <a:fontRef idx="minor">
            <a:schemeClr val="tx1"/>
          </a:fontRef>
        </p:style>
      </p:cxnSp>
      <p:sp>
        <p:nvSpPr>
          <p:cNvPr id="12" name="Text Placeholder 3">
            <a:extLst>
              <a:ext uri="{FF2B5EF4-FFF2-40B4-BE49-F238E27FC236}">
                <a16:creationId xmlns:a16="http://schemas.microsoft.com/office/drawing/2014/main" id="{0B8F6F6E-1B7A-F646-85F1-29B5877EDA9D}"/>
              </a:ext>
            </a:extLst>
          </p:cNvPr>
          <p:cNvSpPr>
            <a:spLocks noGrp="1"/>
          </p:cNvSpPr>
          <p:nvPr>
            <p:ph type="body" sz="quarter" idx="28" hasCustomPrompt="1"/>
          </p:nvPr>
        </p:nvSpPr>
        <p:spPr>
          <a:xfrm>
            <a:off x="5141845" y="1305973"/>
            <a:ext cx="6202017" cy="1155290"/>
          </a:xfrm>
        </p:spPr>
        <p:txBody>
          <a:bodyPr anchor="b"/>
          <a:lstStyle>
            <a:lvl1pPr>
              <a:defRPr sz="2133" b="0" i="0">
                <a:latin typeface="Georgia" panose="02040502050405020303" pitchFamily="18" charset="0"/>
              </a:defRPr>
            </a:lvl1pPr>
            <a:lvl2pPr>
              <a:defRPr sz="1400" b="0" i="0">
                <a:latin typeface="Georgia" panose="02040502050405020303" pitchFamily="18" charset="0"/>
              </a:defRPr>
            </a:lvl2pPr>
            <a:lvl3pPr>
              <a:defRPr sz="1200" b="0" i="0"/>
            </a:lvl3pPr>
            <a:lvl4pPr>
              <a:defRPr sz="1200"/>
            </a:lvl4pPr>
            <a:lvl5pPr>
              <a:defRPr sz="801" b="0" i="0"/>
            </a:lvl5pPr>
          </a:lstStyle>
          <a:p>
            <a:pPr lvl="0"/>
            <a:r>
              <a:rPr lang="en-US"/>
              <a:t>Edit Master text styles</a:t>
            </a:r>
          </a:p>
          <a:p>
            <a:pPr lvl="1"/>
            <a:r>
              <a:rPr lang="en-US"/>
              <a:t>Second level</a:t>
            </a:r>
          </a:p>
        </p:txBody>
      </p:sp>
      <p:cxnSp>
        <p:nvCxnSpPr>
          <p:cNvPr id="14" name="Straight Connector 13">
            <a:extLst>
              <a:ext uri="{FF2B5EF4-FFF2-40B4-BE49-F238E27FC236}">
                <a16:creationId xmlns:a16="http://schemas.microsoft.com/office/drawing/2014/main" id="{2AA4341E-F088-2846-8857-E23323453ABD}"/>
              </a:ext>
            </a:extLst>
          </p:cNvPr>
          <p:cNvCxnSpPr>
            <a:cxnSpLocks/>
          </p:cNvCxnSpPr>
          <p:nvPr userDrawn="1"/>
        </p:nvCxnSpPr>
        <p:spPr>
          <a:xfrm>
            <a:off x="5141845" y="2637063"/>
            <a:ext cx="427348" cy="0"/>
          </a:xfrm>
          <a:prstGeom prst="line">
            <a:avLst/>
          </a:prstGeom>
          <a:ln w="12700">
            <a:solidFill>
              <a:schemeClr val="accent1"/>
            </a:solidFill>
          </a:ln>
        </p:spPr>
        <p:style>
          <a:lnRef idx="3">
            <a:schemeClr val="dk1"/>
          </a:lnRef>
          <a:fillRef idx="0">
            <a:schemeClr val="dk1"/>
          </a:fillRef>
          <a:effectRef idx="2">
            <a:schemeClr val="dk1"/>
          </a:effectRef>
          <a:fontRef idx="minor">
            <a:schemeClr val="tx1"/>
          </a:fontRef>
        </p:style>
      </p:cxnSp>
      <p:sp>
        <p:nvSpPr>
          <p:cNvPr id="28" name="Picture Placeholder 27">
            <a:extLst>
              <a:ext uri="{FF2B5EF4-FFF2-40B4-BE49-F238E27FC236}">
                <a16:creationId xmlns:a16="http://schemas.microsoft.com/office/drawing/2014/main" id="{FD162F4E-0E47-6B46-987F-EC9E01A37C59}"/>
              </a:ext>
            </a:extLst>
          </p:cNvPr>
          <p:cNvSpPr>
            <a:spLocks noGrp="1"/>
          </p:cNvSpPr>
          <p:nvPr>
            <p:ph type="pic" sz="quarter" idx="11" hasCustomPrompt="1"/>
          </p:nvPr>
        </p:nvSpPr>
        <p:spPr>
          <a:xfrm>
            <a:off x="838201" y="398362"/>
            <a:ext cx="3048896" cy="3239842"/>
          </a:xfrm>
          <a:custGeom>
            <a:avLst/>
            <a:gdLst>
              <a:gd name="connsiteX0" fmla="*/ 0 w 2286672"/>
              <a:gd name="connsiteY0" fmla="*/ 0 h 2432132"/>
              <a:gd name="connsiteX1" fmla="*/ 2286672 w 2286672"/>
              <a:gd name="connsiteY1" fmla="*/ 0 h 2432132"/>
              <a:gd name="connsiteX2" fmla="*/ 2286672 w 2286672"/>
              <a:gd name="connsiteY2" fmla="*/ 2432132 h 2432132"/>
              <a:gd name="connsiteX3" fmla="*/ 929685 w 2286672"/>
              <a:gd name="connsiteY3" fmla="*/ 2432132 h 2432132"/>
              <a:gd name="connsiteX4" fmla="*/ 929685 w 2286672"/>
              <a:gd name="connsiteY4" fmla="*/ 2292614 h 2432132"/>
              <a:gd name="connsiteX5" fmla="*/ 920325 w 2286672"/>
              <a:gd name="connsiteY5" fmla="*/ 2292776 h 2432132"/>
              <a:gd name="connsiteX6" fmla="*/ 314462 w 2286672"/>
              <a:gd name="connsiteY6" fmla="*/ 1739587 h 2432132"/>
              <a:gd name="connsiteX7" fmla="*/ 0 w 2286672"/>
              <a:gd name="connsiteY7" fmla="*/ 1739587 h 243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672" h="2432132">
                <a:moveTo>
                  <a:pt x="0" y="0"/>
                </a:moveTo>
                <a:lnTo>
                  <a:pt x="2286672" y="0"/>
                </a:lnTo>
                <a:lnTo>
                  <a:pt x="2286672" y="2432132"/>
                </a:lnTo>
                <a:lnTo>
                  <a:pt x="929685" y="2432132"/>
                </a:lnTo>
                <a:lnTo>
                  <a:pt x="929685" y="2292614"/>
                </a:lnTo>
                <a:cubicBezTo>
                  <a:pt x="926558" y="2292614"/>
                  <a:pt x="923453" y="2292776"/>
                  <a:pt x="920325" y="2292776"/>
                </a:cubicBezTo>
                <a:cubicBezTo>
                  <a:pt x="590249" y="2292776"/>
                  <a:pt x="322106" y="2046293"/>
                  <a:pt x="314462" y="1739587"/>
                </a:cubicBezTo>
                <a:lnTo>
                  <a:pt x="0" y="1739587"/>
                </a:lnTo>
                <a:close/>
              </a:path>
            </a:pathLst>
          </a:custGeom>
          <a:pattFill prst="pct25">
            <a:fgClr>
              <a:schemeClr val="accent1"/>
            </a:fgClr>
            <a:bgClr>
              <a:schemeClr val="bg1"/>
            </a:bgClr>
          </a:pattFill>
          <a:ln>
            <a:noFill/>
          </a:ln>
        </p:spPr>
        <p:txBody>
          <a:bodyPr vert="horz" wrap="square" lIns="360000" tIns="360000" rIns="360000" bIns="360000" rtlCol="0" anchor="ctr">
            <a:no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spTree>
    <p:extLst>
      <p:ext uri="{BB962C8B-B14F-4D97-AF65-F5344CB8AC3E}">
        <p14:creationId xmlns:p14="http://schemas.microsoft.com/office/powerpoint/2010/main" val="3896477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03C32-9AB4-CE4C-B11E-B0F870A5B41B}"/>
              </a:ext>
            </a:extLst>
          </p:cNvPr>
          <p:cNvSpPr/>
          <p:nvPr userDrawn="1"/>
        </p:nvSpPr>
        <p:spPr>
          <a:xfrm>
            <a:off x="7472784" y="2"/>
            <a:ext cx="471921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solidFill>
                <a:schemeClr val="tx1"/>
              </a:solidFill>
            </a:endParaRPr>
          </a:p>
        </p:txBody>
      </p:sp>
      <p:sp>
        <p:nvSpPr>
          <p:cNvPr id="3" name="Rectangle 2">
            <a:extLst>
              <a:ext uri="{FF2B5EF4-FFF2-40B4-BE49-F238E27FC236}">
                <a16:creationId xmlns:a16="http://schemas.microsoft.com/office/drawing/2014/main" id="{E376D137-EC72-7B44-BEC4-105607065768}"/>
              </a:ext>
            </a:extLst>
          </p:cNvPr>
          <p:cNvSpPr/>
          <p:nvPr/>
        </p:nvSpPr>
        <p:spPr>
          <a:xfrm>
            <a:off x="7472784" y="2"/>
            <a:ext cx="471921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solidFill>
                <a:schemeClr val="tx1"/>
              </a:solidFill>
            </a:endParaRPr>
          </a:p>
        </p:txBody>
      </p:sp>
      <p:sp>
        <p:nvSpPr>
          <p:cNvPr id="4" name="Text Placeholder 3">
            <a:extLst>
              <a:ext uri="{FF2B5EF4-FFF2-40B4-BE49-F238E27FC236}">
                <a16:creationId xmlns:a16="http://schemas.microsoft.com/office/drawing/2014/main" id="{C98B1F36-0373-4B10-8608-59E340141291}"/>
              </a:ext>
            </a:extLst>
          </p:cNvPr>
          <p:cNvSpPr>
            <a:spLocks noGrp="1"/>
          </p:cNvSpPr>
          <p:nvPr>
            <p:ph type="body" sz="quarter" idx="15" hasCustomPrompt="1"/>
          </p:nvPr>
        </p:nvSpPr>
        <p:spPr>
          <a:xfrm>
            <a:off x="838201" y="1760562"/>
            <a:ext cx="6210783" cy="4411637"/>
          </a:xfrm>
        </p:spPr>
        <p:txBody>
          <a:bodyPr/>
          <a:lstStyle>
            <a:lvl1pPr>
              <a:spcBef>
                <a:spcPts val="0"/>
              </a:spcBef>
              <a:spcAft>
                <a:spcPts val="500"/>
              </a:spcAft>
              <a:defRPr sz="1100" b="0" i="0"/>
            </a:lvl1pPr>
            <a:lvl2pPr>
              <a:defRPr sz="1100" b="0" i="0"/>
            </a:lvl2pPr>
            <a:lvl3pPr marL="231768" indent="-115885">
              <a:tabLst/>
              <a:defRPr sz="900" b="0" i="0"/>
            </a:lvl3pPr>
            <a:lvl4pPr marL="465127" indent="-125411">
              <a:tabLst/>
              <a:defRPr sz="801"/>
            </a:lvl4pPr>
            <a:lvl5pPr marL="687370" indent="-677846">
              <a:buNone/>
              <a:tabLst/>
              <a:defRPr sz="900" b="1" i="0" cap="all" spc="100" baseline="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B9973-1AC6-E840-8CC0-B3811F0629B0}"/>
              </a:ext>
            </a:extLst>
          </p:cNvPr>
          <p:cNvSpPr>
            <a:spLocks noGrp="1"/>
          </p:cNvSpPr>
          <p:nvPr>
            <p:ph type="body" sz="quarter" idx="16" hasCustomPrompt="1"/>
          </p:nvPr>
        </p:nvSpPr>
        <p:spPr>
          <a:xfrm>
            <a:off x="838201" y="1443558"/>
            <a:ext cx="6210299" cy="194742"/>
          </a:xfrm>
        </p:spPr>
        <p:txBody>
          <a:bodyPr/>
          <a:lstStyle>
            <a:lvl1pPr>
              <a:defRPr lang="en-US" b="1" i="0" u="none" strike="noStrike" smtClean="0">
                <a:solidFill>
                  <a:schemeClr val="accent1"/>
                </a:solidFill>
                <a:effectLst/>
              </a:defRPr>
            </a:lvl1pPr>
          </a:lstStyle>
          <a:p>
            <a:pPr lvl="0"/>
            <a:r>
              <a:rPr lang="en-US"/>
              <a:t>Moving people to …</a:t>
            </a:r>
          </a:p>
        </p:txBody>
      </p:sp>
      <p:sp>
        <p:nvSpPr>
          <p:cNvPr id="2" name="Footer Placeholder 1">
            <a:extLst>
              <a:ext uri="{FF2B5EF4-FFF2-40B4-BE49-F238E27FC236}">
                <a16:creationId xmlns:a16="http://schemas.microsoft.com/office/drawing/2014/main" id="{D8BE68FA-18FD-5644-922B-E0ECDB22ABA1}"/>
              </a:ext>
            </a:extLst>
          </p:cNvPr>
          <p:cNvSpPr>
            <a:spLocks noGrp="1"/>
          </p:cNvSpPr>
          <p:nvPr>
            <p:ph type="ftr" sz="quarter" idx="17"/>
          </p:nvPr>
        </p:nvSpPr>
        <p:spPr>
          <a:xfrm>
            <a:off x="838202" y="6172200"/>
            <a:ext cx="6210299" cy="252047"/>
          </a:xfrm>
        </p:spPr>
        <p:txBody>
          <a:bodyPr/>
          <a:lstStyle/>
          <a:p>
            <a:r>
              <a:rPr lang="en-US"/>
              <a:t>Source:</a:t>
            </a:r>
          </a:p>
        </p:txBody>
      </p:sp>
      <p:sp>
        <p:nvSpPr>
          <p:cNvPr id="6" name="Title 5">
            <a:extLst>
              <a:ext uri="{FF2B5EF4-FFF2-40B4-BE49-F238E27FC236}">
                <a16:creationId xmlns:a16="http://schemas.microsoft.com/office/drawing/2014/main" id="{D4C23AF3-224C-F245-8709-E84EA3544AC1}"/>
              </a:ext>
            </a:extLst>
          </p:cNvPr>
          <p:cNvSpPr>
            <a:spLocks noGrp="1"/>
          </p:cNvSpPr>
          <p:nvPr>
            <p:ph type="title"/>
          </p:nvPr>
        </p:nvSpPr>
        <p:spPr>
          <a:xfrm>
            <a:off x="838202" y="724605"/>
            <a:ext cx="6210298" cy="718953"/>
          </a:xfrm>
        </p:spPr>
        <p:txBody>
          <a:bodyPr/>
          <a:lstStyle/>
          <a:p>
            <a:r>
              <a:rPr lang="en-US"/>
              <a:t>Click to edit Master title style</a:t>
            </a:r>
          </a:p>
        </p:txBody>
      </p:sp>
      <p:sp>
        <p:nvSpPr>
          <p:cNvPr id="7" name="Picture Placeholder 6"/>
          <p:cNvSpPr>
            <a:spLocks noGrp="1"/>
          </p:cNvSpPr>
          <p:nvPr>
            <p:ph type="pic" sz="quarter" idx="14" hasCustomPrompt="1"/>
          </p:nvPr>
        </p:nvSpPr>
        <p:spPr>
          <a:xfrm>
            <a:off x="7472784" y="5"/>
            <a:ext cx="4719217" cy="6857999"/>
          </a:xfrm>
          <a:pattFill prst="pct25">
            <a:fgClr>
              <a:schemeClr val="accent1"/>
            </a:fgClr>
            <a:bgClr>
              <a:schemeClr val="bg1"/>
            </a:bgClr>
          </a:pattFill>
          <a:ln>
            <a:noFill/>
          </a:ln>
        </p:spPr>
        <p:txBody>
          <a:bodyPr vert="horz" lIns="360000" tIns="360000" rIns="360000" bIns="360000" rtlCol="0" anchor="ctr">
            <a:normAutofit/>
          </a:bodyPr>
          <a:lstStyle>
            <a:lvl1pPr>
              <a:defRPr lang="en-US" sz="1999" b="0" i="0" dirty="0">
                <a:solidFill>
                  <a:schemeClr val="tx1"/>
                </a:solidFill>
                <a:latin typeface="Avenir Next LT Pro" panose="020B0504020202020204" pitchFamily="34" charset="77"/>
              </a:defRPr>
            </a:lvl1pPr>
          </a:lstStyle>
          <a:p>
            <a:pPr lvl="0" algn="ctr"/>
            <a:r>
              <a:rPr lang="en-US"/>
              <a:t>Drag picture to placeholder or click to add</a:t>
            </a:r>
          </a:p>
        </p:txBody>
      </p:sp>
    </p:spTree>
    <p:extLst>
      <p:ext uri="{BB962C8B-B14F-4D97-AF65-F5344CB8AC3E}">
        <p14:creationId xmlns:p14="http://schemas.microsoft.com/office/powerpoint/2010/main" val="5119296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with Ribbon - Black">
    <p:bg>
      <p:bgPr>
        <a:solidFill>
          <a:schemeClr val="tx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E0A6C33-83B1-1D4D-9AA0-9F77ED53DAF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7476" t="62776" r="16662" b="21485"/>
          <a:stretch/>
        </p:blipFill>
        <p:spPr>
          <a:xfrm>
            <a:off x="2" y="2"/>
            <a:ext cx="11350625" cy="6858000"/>
          </a:xfrm>
          <a:prstGeom prst="rect">
            <a:avLst/>
          </a:prstGeom>
        </p:spPr>
      </p:pic>
      <p:pic>
        <p:nvPicPr>
          <p:cNvPr id="14" name="Graphic 13">
            <a:extLst>
              <a:ext uri="{FF2B5EF4-FFF2-40B4-BE49-F238E27FC236}">
                <a16:creationId xmlns:a16="http://schemas.microsoft.com/office/drawing/2014/main" id="{FD82AEAA-731F-1741-90DF-E7B83F353DF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114" t="68036" r="36106" b="16225"/>
          <a:stretch/>
        </p:blipFill>
        <p:spPr>
          <a:xfrm>
            <a:off x="1" y="2"/>
            <a:ext cx="12192000" cy="6858000"/>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04E00B37-3C09-D740-8124-6AF11EB6EDB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5330754" y="2216224"/>
            <a:ext cx="1530497" cy="694301"/>
          </a:xfrm>
          <a:prstGeom prst="rect">
            <a:avLst/>
          </a:prstGeom>
        </p:spPr>
      </p:pic>
      <p:sp>
        <p:nvSpPr>
          <p:cNvPr id="2" name="Title 1">
            <a:extLst>
              <a:ext uri="{FF2B5EF4-FFF2-40B4-BE49-F238E27FC236}">
                <a16:creationId xmlns:a16="http://schemas.microsoft.com/office/drawing/2014/main" id="{0CFF4C25-A6F5-E244-946F-7CFB9C27D31D}"/>
              </a:ext>
            </a:extLst>
          </p:cNvPr>
          <p:cNvSpPr>
            <a:spLocks noGrp="1"/>
          </p:cNvSpPr>
          <p:nvPr>
            <p:ph type="title"/>
          </p:nvPr>
        </p:nvSpPr>
        <p:spPr>
          <a:xfrm>
            <a:off x="838202" y="3947475"/>
            <a:ext cx="10515601" cy="718953"/>
          </a:xfrm>
        </p:spPr>
        <p:txBody>
          <a:bodyPr anchor="t"/>
          <a:lstStyle>
            <a:lvl1pPr algn="ctr">
              <a:defRPr sz="4400" b="1" i="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52AA92A5-78E8-1942-8553-85A00045B425}"/>
              </a:ext>
            </a:extLst>
          </p:cNvPr>
          <p:cNvSpPr>
            <a:spLocks noGrp="1"/>
          </p:cNvSpPr>
          <p:nvPr>
            <p:ph type="body" sz="quarter" idx="10" hasCustomPrompt="1"/>
          </p:nvPr>
        </p:nvSpPr>
        <p:spPr>
          <a:xfrm>
            <a:off x="838201" y="4680842"/>
            <a:ext cx="10512425" cy="328951"/>
          </a:xfrm>
        </p:spPr>
        <p:txBody>
          <a:bodyPr/>
          <a:lstStyle>
            <a:lvl1pPr algn="ctr">
              <a:defRPr b="0" i="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9" name="Picture 8">
            <a:extLst>
              <a:ext uri="{FF2B5EF4-FFF2-40B4-BE49-F238E27FC236}">
                <a16:creationId xmlns:a16="http://schemas.microsoft.com/office/drawing/2014/main" id="{771EC113-5AA0-CE4B-99C1-D29A14DF8ACF}"/>
              </a:ext>
            </a:extLst>
          </p:cNvPr>
          <p:cNvPicPr>
            <a:picLocks noChangeAspect="1"/>
          </p:cNvPicPr>
          <p:nvPr/>
        </p:nvPicPr>
        <p:blipFill>
          <a:blip r:embed="rId6"/>
          <a:stretch>
            <a:fillRect/>
          </a:stretch>
        </p:blipFill>
        <p:spPr>
          <a:xfrm>
            <a:off x="838202" y="6522753"/>
            <a:ext cx="0" cy="0"/>
          </a:xfrm>
          <a:prstGeom prst="rect">
            <a:avLst/>
          </a:prstGeom>
        </p:spPr>
      </p:pic>
      <p:sp>
        <p:nvSpPr>
          <p:cNvPr id="13" name="Slide Number Placeholder 5">
            <a:extLst>
              <a:ext uri="{FF2B5EF4-FFF2-40B4-BE49-F238E27FC236}">
                <a16:creationId xmlns:a16="http://schemas.microsoft.com/office/drawing/2014/main" id="{059BE101-5E7D-4748-A7B6-E015EE94BD84}"/>
              </a:ext>
            </a:extLst>
          </p:cNvPr>
          <p:cNvSpPr txBox="1">
            <a:spLocks/>
          </p:cNvSpPr>
          <p:nvPr/>
        </p:nvSpPr>
        <p:spPr>
          <a:xfrm>
            <a:off x="4453774"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r>
              <a:rPr lang="en-US" sz="599" b="0" i="0" spc="100" baseline="0">
                <a:solidFill>
                  <a:schemeClr val="bg1"/>
                </a:solidFill>
                <a:latin typeface="+mj-lt"/>
                <a:cs typeface="Arial" panose="020B0604020202020204" pitchFamily="34" charset="0"/>
              </a:rPr>
              <a:t>© </a:t>
            </a:r>
            <a:fld id="{89C0DF07-F7DE-924C-B09C-6069A2BDE334}" type="datetimeyyyy">
              <a:rPr lang="en-US" sz="599" b="0" i="0" spc="100" baseline="0" smtClean="0">
                <a:solidFill>
                  <a:schemeClr val="bg1"/>
                </a:solidFill>
                <a:latin typeface="+mj-lt"/>
                <a:cs typeface="Arial" panose="020B0604020202020204" pitchFamily="34" charset="0"/>
              </a:rPr>
              <a:t>2022</a:t>
            </a:fld>
            <a:r>
              <a:rPr lang="en-US" sz="599" b="0" i="0" spc="100" baseline="0">
                <a:solidFill>
                  <a:schemeClr val="bg1"/>
                </a:solidFill>
                <a:latin typeface="+mj-lt"/>
                <a:cs typeface="Arial" panose="020B0604020202020204" pitchFamily="34" charset="0"/>
              </a:rPr>
              <a:t> </a:t>
            </a:r>
            <a:r>
              <a:rPr lang="en-US" sz="599" b="0" i="0" spc="100" baseline="0" err="1">
                <a:solidFill>
                  <a:schemeClr val="bg1"/>
                </a:solidFill>
                <a:latin typeface="+mj-lt"/>
                <a:cs typeface="Arial" panose="020B0604020202020204" pitchFamily="34" charset="0"/>
              </a:rPr>
              <a:t>BCW</a:t>
            </a:r>
            <a:r>
              <a:rPr lang="en-US" sz="599" b="0" i="0" spc="100" baseline="0">
                <a:solidFill>
                  <a:schemeClr val="bg1"/>
                </a:solidFill>
                <a:latin typeface="+mj-lt"/>
                <a:cs typeface="Arial" panose="020B0604020202020204" pitchFamily="34" charset="0"/>
              </a:rPr>
              <a:t>. All Rights Reserved.</a:t>
            </a:r>
          </a:p>
        </p:txBody>
      </p:sp>
      <p:pic>
        <p:nvPicPr>
          <p:cNvPr id="16" name="Picture 15">
            <a:extLst>
              <a:ext uri="{FF2B5EF4-FFF2-40B4-BE49-F238E27FC236}">
                <a16:creationId xmlns:a16="http://schemas.microsoft.com/office/drawing/2014/main" id="{3347298C-6D95-F247-A503-A06626605DF3}"/>
              </a:ext>
            </a:extLst>
          </p:cNvPr>
          <p:cNvPicPr>
            <a:picLocks noChangeAspect="1"/>
          </p:cNvPicPr>
          <p:nvPr userDrawn="1"/>
        </p:nvPicPr>
        <p:blipFill>
          <a:blip r:embed="rId6"/>
          <a:stretch>
            <a:fillRect/>
          </a:stretch>
        </p:blipFill>
        <p:spPr>
          <a:xfrm>
            <a:off x="838202" y="6522753"/>
            <a:ext cx="0" cy="0"/>
          </a:xfrm>
          <a:prstGeom prst="rect">
            <a:avLst/>
          </a:prstGeom>
        </p:spPr>
      </p:pic>
    </p:spTree>
    <p:extLst>
      <p:ext uri="{BB962C8B-B14F-4D97-AF65-F5344CB8AC3E}">
        <p14:creationId xmlns:p14="http://schemas.microsoft.com/office/powerpoint/2010/main" val="259715418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se Study - Coll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0B2DAF-E485-B749-9ED4-78D2513CAB30}"/>
              </a:ext>
            </a:extLst>
          </p:cNvPr>
          <p:cNvSpPr/>
          <p:nvPr/>
        </p:nvSpPr>
        <p:spPr>
          <a:xfrm>
            <a:off x="7234161" y="433753"/>
            <a:ext cx="2791966" cy="5271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solidFill>
                <a:schemeClr val="tx1"/>
              </a:solidFill>
            </a:endParaRPr>
          </a:p>
        </p:txBody>
      </p:sp>
      <p:sp>
        <p:nvSpPr>
          <p:cNvPr id="4" name="Text Placeholder 3">
            <a:extLst>
              <a:ext uri="{FF2B5EF4-FFF2-40B4-BE49-F238E27FC236}">
                <a16:creationId xmlns:a16="http://schemas.microsoft.com/office/drawing/2014/main" id="{C98B1F36-0373-4B10-8608-59E340141291}"/>
              </a:ext>
            </a:extLst>
          </p:cNvPr>
          <p:cNvSpPr>
            <a:spLocks noGrp="1"/>
          </p:cNvSpPr>
          <p:nvPr>
            <p:ph type="body" sz="quarter" idx="15" hasCustomPrompt="1"/>
          </p:nvPr>
        </p:nvSpPr>
        <p:spPr>
          <a:xfrm>
            <a:off x="838201" y="1760562"/>
            <a:ext cx="6210783" cy="4411637"/>
          </a:xfrm>
        </p:spPr>
        <p:txBody>
          <a:bodyPr/>
          <a:lstStyle>
            <a:lvl1pPr>
              <a:spcBef>
                <a:spcPts val="0"/>
              </a:spcBef>
              <a:spcAft>
                <a:spcPts val="500"/>
              </a:spcAft>
              <a:defRPr sz="1100" b="0" i="0"/>
            </a:lvl1pPr>
            <a:lvl2pPr>
              <a:defRPr sz="1100" b="0" i="0"/>
            </a:lvl2pPr>
            <a:lvl3pPr marL="231768" indent="-115885">
              <a:tabLst/>
              <a:defRPr sz="900" b="0" i="0"/>
            </a:lvl3pPr>
            <a:lvl4pPr marL="465127" indent="-125411">
              <a:tabLst/>
              <a:defRPr sz="801"/>
            </a:lvl4pPr>
            <a:lvl5pPr marL="687370" indent="-677846">
              <a:buNone/>
              <a:tabLst/>
              <a:defRPr sz="900" b="1" i="0" cap="all" spc="100" baseline="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B9973-1AC6-E840-8CC0-B3811F0629B0}"/>
              </a:ext>
            </a:extLst>
          </p:cNvPr>
          <p:cNvSpPr>
            <a:spLocks noGrp="1"/>
          </p:cNvSpPr>
          <p:nvPr>
            <p:ph type="body" sz="quarter" idx="16" hasCustomPrompt="1"/>
          </p:nvPr>
        </p:nvSpPr>
        <p:spPr>
          <a:xfrm>
            <a:off x="838201" y="1443558"/>
            <a:ext cx="6210299" cy="194742"/>
          </a:xfrm>
        </p:spPr>
        <p:txBody>
          <a:bodyPr/>
          <a:lstStyle>
            <a:lvl1pPr>
              <a:defRPr lang="en-US" b="1" i="0" u="none" strike="noStrike" smtClean="0">
                <a:solidFill>
                  <a:schemeClr val="accent1"/>
                </a:solidFill>
                <a:effectLst/>
              </a:defRPr>
            </a:lvl1pPr>
          </a:lstStyle>
          <a:p>
            <a:pPr lvl="0"/>
            <a:r>
              <a:rPr lang="en-US"/>
              <a:t>Moving people to …</a:t>
            </a:r>
          </a:p>
        </p:txBody>
      </p:sp>
      <p:sp>
        <p:nvSpPr>
          <p:cNvPr id="2" name="Footer Placeholder 1">
            <a:extLst>
              <a:ext uri="{FF2B5EF4-FFF2-40B4-BE49-F238E27FC236}">
                <a16:creationId xmlns:a16="http://schemas.microsoft.com/office/drawing/2014/main" id="{D8BE68FA-18FD-5644-922B-E0ECDB22ABA1}"/>
              </a:ext>
            </a:extLst>
          </p:cNvPr>
          <p:cNvSpPr>
            <a:spLocks noGrp="1"/>
          </p:cNvSpPr>
          <p:nvPr>
            <p:ph type="ftr" sz="quarter" idx="17"/>
          </p:nvPr>
        </p:nvSpPr>
        <p:spPr>
          <a:xfrm>
            <a:off x="838202" y="6172200"/>
            <a:ext cx="6210299" cy="252047"/>
          </a:xfrm>
        </p:spPr>
        <p:txBody>
          <a:bodyPr/>
          <a:lstStyle/>
          <a:p>
            <a:r>
              <a:rPr lang="en-US"/>
              <a:t>Source:</a:t>
            </a:r>
          </a:p>
        </p:txBody>
      </p:sp>
      <p:sp>
        <p:nvSpPr>
          <p:cNvPr id="6" name="Title 5">
            <a:extLst>
              <a:ext uri="{FF2B5EF4-FFF2-40B4-BE49-F238E27FC236}">
                <a16:creationId xmlns:a16="http://schemas.microsoft.com/office/drawing/2014/main" id="{D4C23AF3-224C-F245-8709-E84EA3544AC1}"/>
              </a:ext>
            </a:extLst>
          </p:cNvPr>
          <p:cNvSpPr>
            <a:spLocks noGrp="1"/>
          </p:cNvSpPr>
          <p:nvPr>
            <p:ph type="title"/>
          </p:nvPr>
        </p:nvSpPr>
        <p:spPr>
          <a:xfrm>
            <a:off x="838202" y="724605"/>
            <a:ext cx="6210298" cy="718953"/>
          </a:xfrm>
        </p:spPr>
        <p:txBody>
          <a:bodyPr/>
          <a:lstStyle/>
          <a:p>
            <a:r>
              <a:rPr lang="en-US"/>
              <a:t>Click to edit Master title style</a:t>
            </a:r>
          </a:p>
        </p:txBody>
      </p:sp>
      <p:sp>
        <p:nvSpPr>
          <p:cNvPr id="15" name="Freeform 14">
            <a:extLst>
              <a:ext uri="{FF2B5EF4-FFF2-40B4-BE49-F238E27FC236}">
                <a16:creationId xmlns:a16="http://schemas.microsoft.com/office/drawing/2014/main" id="{8BB93D8A-9BCF-9C4E-9E7A-6EE88C72284D}"/>
              </a:ext>
            </a:extLst>
          </p:cNvPr>
          <p:cNvSpPr/>
          <p:nvPr/>
        </p:nvSpPr>
        <p:spPr>
          <a:xfrm>
            <a:off x="9723095" y="3785931"/>
            <a:ext cx="2468906" cy="2638318"/>
          </a:xfrm>
          <a:custGeom>
            <a:avLst/>
            <a:gdLst>
              <a:gd name="connsiteX0" fmla="*/ 796245 w 1851680"/>
              <a:gd name="connsiteY0" fmla="*/ 0 h 1980571"/>
              <a:gd name="connsiteX1" fmla="*/ 1851534 w 1851680"/>
              <a:gd name="connsiteY1" fmla="*/ 0 h 1980571"/>
              <a:gd name="connsiteX2" fmla="*/ 1851680 w 1851680"/>
              <a:gd name="connsiteY2" fmla="*/ 13476 h 1980571"/>
              <a:gd name="connsiteX3" fmla="*/ 749536 w 1851680"/>
              <a:gd name="connsiteY3" fmla="*/ 1838811 h 1980571"/>
              <a:gd name="connsiteX4" fmla="*/ 0 w 1851680"/>
              <a:gd name="connsiteY4" fmla="*/ 1980571 h 1980571"/>
              <a:gd name="connsiteX5" fmla="*/ 0 w 1851680"/>
              <a:gd name="connsiteY5" fmla="*/ 885795 h 1980571"/>
              <a:gd name="connsiteX6" fmla="*/ 796478 w 1851680"/>
              <a:gd name="connsiteY6" fmla="*/ 13476 h 1980571"/>
              <a:gd name="connsiteX7" fmla="*/ 796245 w 1851680"/>
              <a:gd name="connsiteY7" fmla="*/ 0 h 198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80" h="1980571">
                <a:moveTo>
                  <a:pt x="796245" y="0"/>
                </a:moveTo>
                <a:lnTo>
                  <a:pt x="1851534" y="0"/>
                </a:lnTo>
                <a:cubicBezTo>
                  <a:pt x="1851680" y="4503"/>
                  <a:pt x="1851680" y="8973"/>
                  <a:pt x="1851680" y="13476"/>
                </a:cubicBezTo>
                <a:cubicBezTo>
                  <a:pt x="1851680" y="825889"/>
                  <a:pt x="1399263" y="1524777"/>
                  <a:pt x="749536" y="1838811"/>
                </a:cubicBezTo>
                <a:cubicBezTo>
                  <a:pt x="749536" y="1838811"/>
                  <a:pt x="459507" y="1975194"/>
                  <a:pt x="0" y="1980571"/>
                </a:cubicBezTo>
                <a:lnTo>
                  <a:pt x="0" y="885795"/>
                </a:lnTo>
                <a:cubicBezTo>
                  <a:pt x="441593" y="874790"/>
                  <a:pt x="796478" y="488718"/>
                  <a:pt x="796478" y="13476"/>
                </a:cubicBezTo>
                <a:cubicBezTo>
                  <a:pt x="796478" y="8973"/>
                  <a:pt x="796245" y="4503"/>
                  <a:pt x="79624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33">
              <a:solidFill>
                <a:schemeClr val="tx1"/>
              </a:solidFill>
            </a:endParaRPr>
          </a:p>
        </p:txBody>
      </p:sp>
      <p:sp>
        <p:nvSpPr>
          <p:cNvPr id="10" name="Picture Placeholder 11">
            <a:extLst>
              <a:ext uri="{FF2B5EF4-FFF2-40B4-BE49-F238E27FC236}">
                <a16:creationId xmlns:a16="http://schemas.microsoft.com/office/drawing/2014/main" id="{1A03CEB5-C182-9F4C-96D6-825A66B3E97A}"/>
              </a:ext>
            </a:extLst>
          </p:cNvPr>
          <p:cNvSpPr>
            <a:spLocks noGrp="1"/>
          </p:cNvSpPr>
          <p:nvPr>
            <p:ph type="pic" sz="quarter" idx="11" hasCustomPrompt="1"/>
          </p:nvPr>
        </p:nvSpPr>
        <p:spPr>
          <a:xfrm>
            <a:off x="7520555" y="752185"/>
            <a:ext cx="3833243" cy="4634912"/>
          </a:xfrm>
          <a:custGeom>
            <a:avLst/>
            <a:gdLst>
              <a:gd name="connsiteX0" fmla="*/ 0 w 2620983"/>
              <a:gd name="connsiteY0" fmla="*/ 0 h 3781156"/>
              <a:gd name="connsiteX1" fmla="*/ 2620983 w 2620983"/>
              <a:gd name="connsiteY1" fmla="*/ 0 h 3781156"/>
              <a:gd name="connsiteX2" fmla="*/ 2620983 w 2620983"/>
              <a:gd name="connsiteY2" fmla="*/ 3781156 h 3781156"/>
              <a:gd name="connsiteX3" fmla="*/ 0 w 2620983"/>
              <a:gd name="connsiteY3" fmla="*/ 3781156 h 3781156"/>
            </a:gdLst>
            <a:ahLst/>
            <a:cxnLst>
              <a:cxn ang="0">
                <a:pos x="connsiteX0" y="connsiteY0"/>
              </a:cxn>
              <a:cxn ang="0">
                <a:pos x="connsiteX1" y="connsiteY1"/>
              </a:cxn>
              <a:cxn ang="0">
                <a:pos x="connsiteX2" y="connsiteY2"/>
              </a:cxn>
              <a:cxn ang="0">
                <a:pos x="connsiteX3" y="connsiteY3"/>
              </a:cxn>
            </a:cxnLst>
            <a:rect l="l" t="t" r="r" b="b"/>
            <a:pathLst>
              <a:path w="2620983" h="3781156">
                <a:moveTo>
                  <a:pt x="0" y="0"/>
                </a:moveTo>
                <a:lnTo>
                  <a:pt x="2620983" y="0"/>
                </a:lnTo>
                <a:lnTo>
                  <a:pt x="2620983" y="3781156"/>
                </a:lnTo>
                <a:lnTo>
                  <a:pt x="0" y="3781156"/>
                </a:lnTo>
                <a:close/>
              </a:path>
            </a:pathLst>
          </a:custGeom>
          <a:pattFill prst="pct25">
            <a:fgClr>
              <a:schemeClr val="accent1"/>
            </a:fgClr>
            <a:bgClr>
              <a:schemeClr val="bg1"/>
            </a:bgClr>
          </a:pattFill>
          <a:ln>
            <a:noFill/>
          </a:ln>
        </p:spPr>
        <p:txBody>
          <a:bodyPr vert="horz" lIns="360000" tIns="360000" rIns="360000" bIns="360000" rtlCol="0" anchor="ctr">
            <a:norm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spTree>
    <p:extLst>
      <p:ext uri="{BB962C8B-B14F-4D97-AF65-F5344CB8AC3E}">
        <p14:creationId xmlns:p14="http://schemas.microsoft.com/office/powerpoint/2010/main" val="392623874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mage - Full Bleed">
    <p:bg>
      <p:bgPr>
        <a:solidFill>
          <a:schemeClr val="tx1"/>
        </a:solidFill>
        <a:effectLst/>
      </p:bgPr>
    </p:bg>
    <p:spTree>
      <p:nvGrpSpPr>
        <p:cNvPr id="1" name=""/>
        <p:cNvGrpSpPr/>
        <p:nvPr/>
      </p:nvGrpSpPr>
      <p:grpSpPr>
        <a:xfrm>
          <a:off x="0" y="0"/>
          <a:ext cx="0" cy="0"/>
          <a:chOff x="0" y="0"/>
          <a:chExt cx="0" cy="0"/>
        </a:xfrm>
      </p:grpSpPr>
      <p:sp>
        <p:nvSpPr>
          <p:cNvPr id="6" name="Picture Placeholder 6"/>
          <p:cNvSpPr>
            <a:spLocks noGrp="1"/>
          </p:cNvSpPr>
          <p:nvPr>
            <p:ph type="pic" sz="quarter" idx="17" hasCustomPrompt="1"/>
          </p:nvPr>
        </p:nvSpPr>
        <p:spPr>
          <a:xfrm>
            <a:off x="0" y="2"/>
            <a:ext cx="12192000" cy="6858000"/>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icon to add</a:t>
            </a:r>
          </a:p>
        </p:txBody>
      </p:sp>
    </p:spTree>
    <p:extLst>
      <p:ext uri="{BB962C8B-B14F-4D97-AF65-F5344CB8AC3E}">
        <p14:creationId xmlns:p14="http://schemas.microsoft.com/office/powerpoint/2010/main" val="88005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mage - Top Horizontal">
    <p:spTree>
      <p:nvGrpSpPr>
        <p:cNvPr id="1" name=""/>
        <p:cNvGrpSpPr/>
        <p:nvPr/>
      </p:nvGrpSpPr>
      <p:grpSpPr>
        <a:xfrm>
          <a:off x="0" y="0"/>
          <a:ext cx="0" cy="0"/>
          <a:chOff x="0" y="0"/>
          <a:chExt cx="0" cy="0"/>
        </a:xfrm>
      </p:grpSpPr>
      <p:sp>
        <p:nvSpPr>
          <p:cNvPr id="39" name="Picture Placeholder 6"/>
          <p:cNvSpPr>
            <a:spLocks noGrp="1"/>
          </p:cNvSpPr>
          <p:nvPr>
            <p:ph type="pic" sz="quarter" idx="17" hasCustomPrompt="1"/>
          </p:nvPr>
        </p:nvSpPr>
        <p:spPr>
          <a:xfrm>
            <a:off x="6" y="1"/>
            <a:ext cx="12191999" cy="3430057"/>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4" name="Footer Placeholder 3">
            <a:extLst>
              <a:ext uri="{FF2B5EF4-FFF2-40B4-BE49-F238E27FC236}">
                <a16:creationId xmlns:a16="http://schemas.microsoft.com/office/drawing/2014/main" id="{49C75EE6-F876-6F4D-8CD8-6F96D86E14D4}"/>
              </a:ext>
            </a:extLst>
          </p:cNvPr>
          <p:cNvSpPr>
            <a:spLocks noGrp="1"/>
          </p:cNvSpPr>
          <p:nvPr>
            <p:ph type="ftr" sz="quarter" idx="18"/>
          </p:nvPr>
        </p:nvSpPr>
        <p:spPr/>
        <p:txBody>
          <a:bodyPr/>
          <a:lstStyle/>
          <a:p>
            <a:r>
              <a:rPr lang="en-US"/>
              <a:t>Source:</a:t>
            </a:r>
          </a:p>
        </p:txBody>
      </p:sp>
      <p:sp>
        <p:nvSpPr>
          <p:cNvPr id="2" name="Title 1">
            <a:extLst>
              <a:ext uri="{FF2B5EF4-FFF2-40B4-BE49-F238E27FC236}">
                <a16:creationId xmlns:a16="http://schemas.microsoft.com/office/drawing/2014/main" id="{6E2F9C73-52F0-F349-A0F7-5D0BF9DD426B}"/>
              </a:ext>
            </a:extLst>
          </p:cNvPr>
          <p:cNvSpPr>
            <a:spLocks noGrp="1"/>
          </p:cNvSpPr>
          <p:nvPr>
            <p:ph type="title" hasCustomPrompt="1"/>
          </p:nvPr>
        </p:nvSpPr>
        <p:spPr>
          <a:xfrm>
            <a:off x="838202" y="3986919"/>
            <a:ext cx="10515601" cy="718953"/>
          </a:xfrm>
        </p:spPr>
        <p:txBody>
          <a:bodyPr/>
          <a:lstStyle>
            <a:lvl1pPr algn="ctr">
              <a:defRPr/>
            </a:lvl1pPr>
          </a:lstStyle>
          <a:p>
            <a:r>
              <a:rPr lang="en-US"/>
              <a:t>Click to edit </a:t>
            </a:r>
            <a:br>
              <a:rPr lang="en-US"/>
            </a:br>
            <a:r>
              <a:rPr lang="en-US"/>
              <a:t>Master title style</a:t>
            </a:r>
          </a:p>
        </p:txBody>
      </p:sp>
      <p:sp>
        <p:nvSpPr>
          <p:cNvPr id="5" name="Text Placeholder 4">
            <a:extLst>
              <a:ext uri="{FF2B5EF4-FFF2-40B4-BE49-F238E27FC236}">
                <a16:creationId xmlns:a16="http://schemas.microsoft.com/office/drawing/2014/main" id="{65B4ACF6-5B50-3B40-82E8-B03284DE1FAB}"/>
              </a:ext>
            </a:extLst>
          </p:cNvPr>
          <p:cNvSpPr>
            <a:spLocks noGrp="1"/>
          </p:cNvSpPr>
          <p:nvPr>
            <p:ph type="body" sz="quarter" idx="19"/>
          </p:nvPr>
        </p:nvSpPr>
        <p:spPr>
          <a:xfrm>
            <a:off x="838200" y="4705872"/>
            <a:ext cx="10513484" cy="1466963"/>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9623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mages (3) with Caption">
    <p:spTree>
      <p:nvGrpSpPr>
        <p:cNvPr id="1" name=""/>
        <p:cNvGrpSpPr/>
        <p:nvPr/>
      </p:nvGrpSpPr>
      <p:grpSpPr>
        <a:xfrm>
          <a:off x="0" y="0"/>
          <a:ext cx="0" cy="0"/>
          <a:chOff x="0" y="0"/>
          <a:chExt cx="0" cy="0"/>
        </a:xfrm>
      </p:grpSpPr>
      <p:sp>
        <p:nvSpPr>
          <p:cNvPr id="19" name="Picture Placeholder 6"/>
          <p:cNvSpPr>
            <a:spLocks noGrp="1"/>
          </p:cNvSpPr>
          <p:nvPr>
            <p:ph type="pic" sz="quarter" idx="17" hasCustomPrompt="1"/>
          </p:nvPr>
        </p:nvSpPr>
        <p:spPr>
          <a:xfrm>
            <a:off x="838200" y="1638902"/>
            <a:ext cx="3237091" cy="3086977"/>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2" name="Picture Placeholder 6"/>
          <p:cNvSpPr>
            <a:spLocks noGrp="1"/>
          </p:cNvSpPr>
          <p:nvPr>
            <p:ph type="pic" sz="quarter" idx="19" hasCustomPrompt="1"/>
          </p:nvPr>
        </p:nvSpPr>
        <p:spPr>
          <a:xfrm>
            <a:off x="4507087" y="1638902"/>
            <a:ext cx="3237091" cy="3086977"/>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4" name="Picture Placeholder 6"/>
          <p:cNvSpPr>
            <a:spLocks noGrp="1"/>
          </p:cNvSpPr>
          <p:nvPr>
            <p:ph type="pic" sz="quarter" idx="21" hasCustomPrompt="1"/>
          </p:nvPr>
        </p:nvSpPr>
        <p:spPr>
          <a:xfrm>
            <a:off x="8116709" y="1638902"/>
            <a:ext cx="3237091" cy="3086977"/>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6" name="Footer Placeholder 5">
            <a:extLst>
              <a:ext uri="{FF2B5EF4-FFF2-40B4-BE49-F238E27FC236}">
                <a16:creationId xmlns:a16="http://schemas.microsoft.com/office/drawing/2014/main" id="{98547E2B-F0CE-0B4C-A4ED-90BAE9B4B2FC}"/>
              </a:ext>
            </a:extLst>
          </p:cNvPr>
          <p:cNvSpPr>
            <a:spLocks noGrp="1"/>
          </p:cNvSpPr>
          <p:nvPr>
            <p:ph type="ftr" sz="quarter" idx="25"/>
          </p:nvPr>
        </p:nvSpPr>
        <p:spPr/>
        <p:txBody>
          <a:bodyPr/>
          <a:lstStyle/>
          <a:p>
            <a:r>
              <a:rPr lang="en-US"/>
              <a:t>Source:</a:t>
            </a:r>
          </a:p>
        </p:txBody>
      </p:sp>
      <p:sp>
        <p:nvSpPr>
          <p:cNvPr id="7" name="Text Placeholder 6">
            <a:extLst>
              <a:ext uri="{FF2B5EF4-FFF2-40B4-BE49-F238E27FC236}">
                <a16:creationId xmlns:a16="http://schemas.microsoft.com/office/drawing/2014/main" id="{6CDE3D6A-057F-E748-B7D8-32958D0E24BC}"/>
              </a:ext>
            </a:extLst>
          </p:cNvPr>
          <p:cNvSpPr>
            <a:spLocks noGrp="1"/>
          </p:cNvSpPr>
          <p:nvPr>
            <p:ph type="body" sz="quarter" idx="26"/>
          </p:nvPr>
        </p:nvSpPr>
        <p:spPr>
          <a:xfrm>
            <a:off x="838200" y="4795805"/>
            <a:ext cx="3237089" cy="674689"/>
          </a:xfrm>
        </p:spPr>
        <p:txBody>
          <a:bodyPr/>
          <a:lstStyle>
            <a:lvl1pPr algn="ctr">
              <a:defRPr sz="1600" b="1" i="0"/>
            </a:lvl1pPr>
            <a:lvl2pPr marL="0" indent="0" algn="ctr">
              <a:buNone/>
              <a:defRPr b="0" i="0"/>
            </a:lvl2pPr>
            <a:lvl3pPr marL="160863" indent="-150280" algn="l">
              <a:tabLst/>
              <a:defRPr sz="1333" b="0" i="0"/>
            </a:lvl3pPr>
            <a:lvl4pPr algn="l">
              <a:defRPr/>
            </a:lvl4pPr>
            <a:lvl5pPr algn="l">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E9926A9F-D853-664B-95D9-DD62C45F4EDA}"/>
              </a:ext>
            </a:extLst>
          </p:cNvPr>
          <p:cNvSpPr>
            <a:spLocks noGrp="1"/>
          </p:cNvSpPr>
          <p:nvPr>
            <p:ph type="body" sz="quarter" idx="27"/>
          </p:nvPr>
        </p:nvSpPr>
        <p:spPr>
          <a:xfrm>
            <a:off x="4507090" y="4795805"/>
            <a:ext cx="3237089" cy="674689"/>
          </a:xfrm>
        </p:spPr>
        <p:txBody>
          <a:bodyPr/>
          <a:lstStyle>
            <a:lvl1pPr algn="ctr">
              <a:defRPr sz="1600" b="1" i="0"/>
            </a:lvl1pPr>
            <a:lvl2pPr marL="0" indent="0" algn="ctr">
              <a:buNone/>
              <a:defRPr b="0" i="0"/>
            </a:lvl2pPr>
            <a:lvl3pPr marL="160863" indent="-150280" algn="l">
              <a:tabLst/>
              <a:defRPr sz="1333" b="0" i="0"/>
            </a:lvl3pPr>
            <a:lvl4pPr algn="l">
              <a:defRPr/>
            </a:lvl4pPr>
            <a:lvl5pPr algn="l">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6">
            <a:extLst>
              <a:ext uri="{FF2B5EF4-FFF2-40B4-BE49-F238E27FC236}">
                <a16:creationId xmlns:a16="http://schemas.microsoft.com/office/drawing/2014/main" id="{DAC9C4C8-E430-FF4B-9305-F100984DF88B}"/>
              </a:ext>
            </a:extLst>
          </p:cNvPr>
          <p:cNvSpPr>
            <a:spLocks noGrp="1"/>
          </p:cNvSpPr>
          <p:nvPr>
            <p:ph type="body" sz="quarter" idx="28"/>
          </p:nvPr>
        </p:nvSpPr>
        <p:spPr>
          <a:xfrm>
            <a:off x="8116710" y="4795805"/>
            <a:ext cx="3237089" cy="674689"/>
          </a:xfrm>
        </p:spPr>
        <p:txBody>
          <a:bodyPr/>
          <a:lstStyle>
            <a:lvl1pPr algn="ctr">
              <a:defRPr sz="1600" b="1" i="0"/>
            </a:lvl1pPr>
            <a:lvl2pPr marL="0" indent="0" algn="ctr">
              <a:buNone/>
              <a:defRPr b="0" i="0"/>
            </a:lvl2pPr>
            <a:lvl3pPr marL="160863" indent="-160863" algn="l">
              <a:tabLst/>
              <a:defRPr sz="1333" b="0" i="0"/>
            </a:lvl3pPr>
            <a:lvl4pPr algn="l">
              <a:defRPr/>
            </a:lvl4pPr>
            <a:lvl5pPr algn="l">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9C7D33E-E8E5-5B4D-958F-48B0A2C995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681477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s (4) with Caption">
    <p:spTree>
      <p:nvGrpSpPr>
        <p:cNvPr id="1" name=""/>
        <p:cNvGrpSpPr/>
        <p:nvPr/>
      </p:nvGrpSpPr>
      <p:grpSpPr>
        <a:xfrm>
          <a:off x="0" y="0"/>
          <a:ext cx="0" cy="0"/>
          <a:chOff x="0" y="0"/>
          <a:chExt cx="0" cy="0"/>
        </a:xfrm>
      </p:grpSpPr>
      <p:sp>
        <p:nvSpPr>
          <p:cNvPr id="19" name="Picture Placeholder 6"/>
          <p:cNvSpPr>
            <a:spLocks noGrp="1"/>
          </p:cNvSpPr>
          <p:nvPr>
            <p:ph type="pic" sz="quarter" idx="17" hasCustomPrompt="1"/>
          </p:nvPr>
        </p:nvSpPr>
        <p:spPr>
          <a:xfrm>
            <a:off x="838201" y="1638901"/>
            <a:ext cx="2279903" cy="3156905"/>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2" name="Picture Placeholder 6"/>
          <p:cNvSpPr>
            <a:spLocks noGrp="1"/>
          </p:cNvSpPr>
          <p:nvPr>
            <p:ph type="pic" sz="quarter" idx="19" hasCustomPrompt="1"/>
          </p:nvPr>
        </p:nvSpPr>
        <p:spPr>
          <a:xfrm>
            <a:off x="3588425" y="1638901"/>
            <a:ext cx="2279903" cy="3156905"/>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4" name="Picture Placeholder 6"/>
          <p:cNvSpPr>
            <a:spLocks noGrp="1"/>
          </p:cNvSpPr>
          <p:nvPr>
            <p:ph type="pic" sz="quarter" idx="21" hasCustomPrompt="1"/>
          </p:nvPr>
        </p:nvSpPr>
        <p:spPr>
          <a:xfrm>
            <a:off x="6338648" y="1638901"/>
            <a:ext cx="2279903" cy="3156905"/>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6" name="Footer Placeholder 5">
            <a:extLst>
              <a:ext uri="{FF2B5EF4-FFF2-40B4-BE49-F238E27FC236}">
                <a16:creationId xmlns:a16="http://schemas.microsoft.com/office/drawing/2014/main" id="{98547E2B-F0CE-0B4C-A4ED-90BAE9B4B2FC}"/>
              </a:ext>
            </a:extLst>
          </p:cNvPr>
          <p:cNvSpPr>
            <a:spLocks noGrp="1"/>
          </p:cNvSpPr>
          <p:nvPr>
            <p:ph type="ftr" sz="quarter" idx="25"/>
          </p:nvPr>
        </p:nvSpPr>
        <p:spPr/>
        <p:txBody>
          <a:bodyPr/>
          <a:lstStyle/>
          <a:p>
            <a:r>
              <a:rPr lang="en-US"/>
              <a:t>Source:</a:t>
            </a:r>
          </a:p>
        </p:txBody>
      </p:sp>
      <p:sp>
        <p:nvSpPr>
          <p:cNvPr id="7" name="Text Placeholder 6">
            <a:extLst>
              <a:ext uri="{FF2B5EF4-FFF2-40B4-BE49-F238E27FC236}">
                <a16:creationId xmlns:a16="http://schemas.microsoft.com/office/drawing/2014/main" id="{6CDE3D6A-057F-E748-B7D8-32958D0E24BC}"/>
              </a:ext>
            </a:extLst>
          </p:cNvPr>
          <p:cNvSpPr>
            <a:spLocks noGrp="1"/>
          </p:cNvSpPr>
          <p:nvPr>
            <p:ph type="body" sz="quarter" idx="26"/>
          </p:nvPr>
        </p:nvSpPr>
        <p:spPr>
          <a:xfrm>
            <a:off x="838201" y="4795805"/>
            <a:ext cx="2279903" cy="674689"/>
          </a:xfrm>
        </p:spPr>
        <p:txBody>
          <a:bodyPr/>
          <a:lstStyle>
            <a:lvl1pPr algn="ctr">
              <a:defRPr sz="1600" b="1" i="0"/>
            </a:lvl1pPr>
            <a:lvl2pPr marL="0" indent="0" algn="ctr">
              <a:buNone/>
              <a:defRPr b="0" i="0"/>
            </a:lvl2pPr>
            <a:lvl3pPr marL="160863" indent="-150280" algn="l">
              <a:tabLst/>
              <a:defRPr sz="1333" b="0" i="0"/>
            </a:lvl3pPr>
            <a:lvl4pPr algn="l">
              <a:defRPr/>
            </a:lvl4pPr>
            <a:lvl5pPr algn="l">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E9926A9F-D853-664B-95D9-DD62C45F4EDA}"/>
              </a:ext>
            </a:extLst>
          </p:cNvPr>
          <p:cNvSpPr>
            <a:spLocks noGrp="1"/>
          </p:cNvSpPr>
          <p:nvPr>
            <p:ph type="body" sz="quarter" idx="27"/>
          </p:nvPr>
        </p:nvSpPr>
        <p:spPr>
          <a:xfrm>
            <a:off x="3588341" y="4795805"/>
            <a:ext cx="2279903" cy="674689"/>
          </a:xfrm>
        </p:spPr>
        <p:txBody>
          <a:bodyPr/>
          <a:lstStyle>
            <a:lvl1pPr algn="ctr">
              <a:defRPr sz="1600" b="1" i="0"/>
            </a:lvl1pPr>
            <a:lvl2pPr marL="0" indent="0" algn="ctr">
              <a:buNone/>
              <a:defRPr b="0" i="0"/>
            </a:lvl2pPr>
            <a:lvl3pPr marL="160863" indent="-150280" algn="l">
              <a:tabLst/>
              <a:defRPr sz="1333" b="0" i="0"/>
            </a:lvl3pPr>
            <a:lvl4pPr algn="l">
              <a:defRPr/>
            </a:lvl4pPr>
            <a:lvl5pPr algn="l">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6">
            <a:extLst>
              <a:ext uri="{FF2B5EF4-FFF2-40B4-BE49-F238E27FC236}">
                <a16:creationId xmlns:a16="http://schemas.microsoft.com/office/drawing/2014/main" id="{DAC9C4C8-E430-FF4B-9305-F100984DF88B}"/>
              </a:ext>
            </a:extLst>
          </p:cNvPr>
          <p:cNvSpPr>
            <a:spLocks noGrp="1"/>
          </p:cNvSpPr>
          <p:nvPr>
            <p:ph type="body" sz="quarter" idx="28"/>
          </p:nvPr>
        </p:nvSpPr>
        <p:spPr>
          <a:xfrm>
            <a:off x="6338480" y="4795805"/>
            <a:ext cx="2279903" cy="674689"/>
          </a:xfrm>
        </p:spPr>
        <p:txBody>
          <a:bodyPr/>
          <a:lstStyle>
            <a:lvl1pPr algn="ctr">
              <a:defRPr sz="1600" b="1" i="0"/>
            </a:lvl1pPr>
            <a:lvl2pPr marL="0" indent="0" algn="ctr">
              <a:buNone/>
              <a:defRPr b="0" i="0"/>
            </a:lvl2pPr>
            <a:lvl3pPr marL="160863" indent="-160863" algn="l">
              <a:tabLst/>
              <a:defRPr sz="1333" b="0" i="0"/>
            </a:lvl3pPr>
            <a:lvl4pPr algn="l">
              <a:defRPr/>
            </a:lvl4pPr>
            <a:lvl5pPr algn="l">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9C7D33E-E8E5-5B4D-958F-48B0A2C995A9}"/>
              </a:ext>
            </a:extLst>
          </p:cNvPr>
          <p:cNvSpPr>
            <a:spLocks noGrp="1"/>
          </p:cNvSpPr>
          <p:nvPr>
            <p:ph type="title"/>
          </p:nvPr>
        </p:nvSpPr>
        <p:spPr/>
        <p:txBody>
          <a:bodyPr/>
          <a:lstStyle/>
          <a:p>
            <a:r>
              <a:rPr lang="en-US"/>
              <a:t>Click to edit Master title style</a:t>
            </a:r>
          </a:p>
        </p:txBody>
      </p:sp>
      <p:sp>
        <p:nvSpPr>
          <p:cNvPr id="11" name="Picture Placeholder 6">
            <a:extLst>
              <a:ext uri="{FF2B5EF4-FFF2-40B4-BE49-F238E27FC236}">
                <a16:creationId xmlns:a16="http://schemas.microsoft.com/office/drawing/2014/main" id="{5ED9D864-E0CB-9A45-A91D-6E49ACFF56DB}"/>
              </a:ext>
            </a:extLst>
          </p:cNvPr>
          <p:cNvSpPr>
            <a:spLocks noGrp="1"/>
          </p:cNvSpPr>
          <p:nvPr>
            <p:ph type="pic" sz="quarter" idx="29" hasCustomPrompt="1"/>
          </p:nvPr>
        </p:nvSpPr>
        <p:spPr>
          <a:xfrm>
            <a:off x="9088874" y="1638901"/>
            <a:ext cx="2279903" cy="3156905"/>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12" name="Text Placeholder 6">
            <a:extLst>
              <a:ext uri="{FF2B5EF4-FFF2-40B4-BE49-F238E27FC236}">
                <a16:creationId xmlns:a16="http://schemas.microsoft.com/office/drawing/2014/main" id="{4BE7E75F-035D-B747-A58F-374EAA6D5157}"/>
              </a:ext>
            </a:extLst>
          </p:cNvPr>
          <p:cNvSpPr>
            <a:spLocks noGrp="1"/>
          </p:cNvSpPr>
          <p:nvPr>
            <p:ph type="body" sz="quarter" idx="30"/>
          </p:nvPr>
        </p:nvSpPr>
        <p:spPr>
          <a:xfrm>
            <a:off x="9088621" y="4795805"/>
            <a:ext cx="2279903" cy="674689"/>
          </a:xfrm>
        </p:spPr>
        <p:txBody>
          <a:bodyPr/>
          <a:lstStyle>
            <a:lvl1pPr algn="ctr">
              <a:defRPr sz="1600" b="1" i="0"/>
            </a:lvl1pPr>
            <a:lvl2pPr marL="0" indent="0" algn="ctr">
              <a:buNone/>
              <a:defRPr b="0" i="0"/>
            </a:lvl2pPr>
            <a:lvl3pPr marL="160863" indent="-160863" algn="l">
              <a:tabLst/>
              <a:defRPr sz="1333" b="0" i="0"/>
            </a:lvl3pPr>
            <a:lvl4pPr algn="l">
              <a:defRPr/>
            </a:lvl4pPr>
            <a:lvl5pPr algn="l">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952519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orizontal Grid Images">
    <p:spTree>
      <p:nvGrpSpPr>
        <p:cNvPr id="1" name=""/>
        <p:cNvGrpSpPr/>
        <p:nvPr/>
      </p:nvGrpSpPr>
      <p:grpSpPr>
        <a:xfrm>
          <a:off x="0" y="0"/>
          <a:ext cx="0" cy="0"/>
          <a:chOff x="0" y="0"/>
          <a:chExt cx="0" cy="0"/>
        </a:xfrm>
      </p:grpSpPr>
      <p:sp>
        <p:nvSpPr>
          <p:cNvPr id="19" name="Picture Placeholder 6"/>
          <p:cNvSpPr>
            <a:spLocks noGrp="1"/>
          </p:cNvSpPr>
          <p:nvPr>
            <p:ph type="pic" sz="quarter" idx="17" hasCustomPrompt="1"/>
          </p:nvPr>
        </p:nvSpPr>
        <p:spPr>
          <a:xfrm>
            <a:off x="838200" y="2838731"/>
            <a:ext cx="3237091" cy="1334936"/>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cxnSp>
        <p:nvCxnSpPr>
          <p:cNvPr id="38" name="Straight Connector 37"/>
          <p:cNvCxnSpPr/>
          <p:nvPr/>
        </p:nvCxnSpPr>
        <p:spPr>
          <a:xfrm flipH="1">
            <a:off x="838202" y="4347467"/>
            <a:ext cx="10515601" cy="0"/>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V="1">
            <a:off x="4278490" y="2838735"/>
            <a:ext cx="0" cy="3001219"/>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flipV="1">
            <a:off x="7924800" y="2838735"/>
            <a:ext cx="0" cy="3001219"/>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sp>
        <p:nvSpPr>
          <p:cNvPr id="50" name="Picture Placeholder 6"/>
          <p:cNvSpPr>
            <a:spLocks noGrp="1"/>
          </p:cNvSpPr>
          <p:nvPr>
            <p:ph type="pic" sz="quarter" idx="18" hasCustomPrompt="1"/>
          </p:nvPr>
        </p:nvSpPr>
        <p:spPr>
          <a:xfrm>
            <a:off x="838200" y="4505013"/>
            <a:ext cx="3237091" cy="1334936"/>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2" name="Picture Placeholder 6"/>
          <p:cNvSpPr>
            <a:spLocks noGrp="1"/>
          </p:cNvSpPr>
          <p:nvPr>
            <p:ph type="pic" sz="quarter" idx="19" hasCustomPrompt="1"/>
          </p:nvPr>
        </p:nvSpPr>
        <p:spPr>
          <a:xfrm>
            <a:off x="4507087" y="2838731"/>
            <a:ext cx="3237091" cy="1334936"/>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3" name="Picture Placeholder 6"/>
          <p:cNvSpPr>
            <a:spLocks noGrp="1"/>
          </p:cNvSpPr>
          <p:nvPr>
            <p:ph type="pic" sz="quarter" idx="20" hasCustomPrompt="1"/>
          </p:nvPr>
        </p:nvSpPr>
        <p:spPr>
          <a:xfrm>
            <a:off x="4507087" y="4505013"/>
            <a:ext cx="3237091" cy="1334936"/>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4" name="Picture Placeholder 6"/>
          <p:cNvSpPr>
            <a:spLocks noGrp="1"/>
          </p:cNvSpPr>
          <p:nvPr>
            <p:ph type="pic" sz="quarter" idx="21" hasCustomPrompt="1"/>
          </p:nvPr>
        </p:nvSpPr>
        <p:spPr>
          <a:xfrm>
            <a:off x="8116709" y="2838731"/>
            <a:ext cx="3237091" cy="1334936"/>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5" name="Picture Placeholder 6"/>
          <p:cNvSpPr>
            <a:spLocks noGrp="1"/>
          </p:cNvSpPr>
          <p:nvPr>
            <p:ph type="pic" sz="quarter" idx="22" hasCustomPrompt="1"/>
          </p:nvPr>
        </p:nvSpPr>
        <p:spPr>
          <a:xfrm>
            <a:off x="8116709" y="4505013"/>
            <a:ext cx="3237091" cy="1334936"/>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5" name="Text Placeholder 4">
            <a:extLst>
              <a:ext uri="{FF2B5EF4-FFF2-40B4-BE49-F238E27FC236}">
                <a16:creationId xmlns:a16="http://schemas.microsoft.com/office/drawing/2014/main" id="{FCCAB6CF-AA52-47E6-85F0-19CF4D8EFAC3}"/>
              </a:ext>
            </a:extLst>
          </p:cNvPr>
          <p:cNvSpPr>
            <a:spLocks noGrp="1"/>
          </p:cNvSpPr>
          <p:nvPr>
            <p:ph type="body" sz="quarter" idx="24"/>
          </p:nvPr>
        </p:nvSpPr>
        <p:spPr>
          <a:xfrm>
            <a:off x="838201" y="1601100"/>
            <a:ext cx="10515601" cy="919850"/>
          </a:xfrm>
        </p:spPr>
        <p:txBody>
          <a:bodyPr/>
          <a:lstStyle>
            <a:lvl1pPr>
              <a:defRPr sz="1400" b="0" i="0"/>
            </a:lvl1pPr>
            <a:lvl2pPr>
              <a:defRPr sz="1000" b="0" i="0"/>
            </a:lvl2pPr>
            <a:lvl3pPr>
              <a:defRPr sz="801" b="0" i="0"/>
            </a:lvl3pPr>
            <a:lvl4pPr>
              <a:defRPr sz="801"/>
            </a:lvl4pPr>
            <a:lvl5pPr>
              <a:defRPr sz="4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8547E2B-F0CE-0B4C-A4ED-90BAE9B4B2FC}"/>
              </a:ext>
            </a:extLst>
          </p:cNvPr>
          <p:cNvSpPr>
            <a:spLocks noGrp="1"/>
          </p:cNvSpPr>
          <p:nvPr>
            <p:ph type="ftr" sz="quarter" idx="25"/>
          </p:nvPr>
        </p:nvSpPr>
        <p:spPr/>
        <p:txBody>
          <a:bodyPr/>
          <a:lstStyle/>
          <a:p>
            <a:r>
              <a:rPr lang="en-US"/>
              <a:t>Source:</a:t>
            </a:r>
          </a:p>
        </p:txBody>
      </p:sp>
      <p:sp>
        <p:nvSpPr>
          <p:cNvPr id="2" name="Title 1">
            <a:extLst>
              <a:ext uri="{FF2B5EF4-FFF2-40B4-BE49-F238E27FC236}">
                <a16:creationId xmlns:a16="http://schemas.microsoft.com/office/drawing/2014/main" id="{2CCA9867-FE64-9A43-B04C-C5C76A16CC71}"/>
              </a:ext>
            </a:extLst>
          </p:cNvPr>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D77CF7EF-996E-A24D-8A7A-B1512F57032F}"/>
              </a:ext>
            </a:extLst>
          </p:cNvPr>
          <p:cNvCxnSpPr/>
          <p:nvPr userDrawn="1"/>
        </p:nvCxnSpPr>
        <p:spPr>
          <a:xfrm flipH="1">
            <a:off x="838202" y="4347467"/>
            <a:ext cx="10515601" cy="0"/>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CD754C13-6ACB-AF4C-BD44-32F943D78965}"/>
              </a:ext>
            </a:extLst>
          </p:cNvPr>
          <p:cNvCxnSpPr/>
          <p:nvPr userDrawn="1"/>
        </p:nvCxnSpPr>
        <p:spPr>
          <a:xfrm flipV="1">
            <a:off x="4278490" y="2838735"/>
            <a:ext cx="0" cy="3001219"/>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B3E45885-2049-E447-9D45-603CB833F7BF}"/>
              </a:ext>
            </a:extLst>
          </p:cNvPr>
          <p:cNvCxnSpPr/>
          <p:nvPr userDrawn="1"/>
        </p:nvCxnSpPr>
        <p:spPr>
          <a:xfrm flipV="1">
            <a:off x="7924800" y="2838735"/>
            <a:ext cx="0" cy="3001219"/>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076577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ertical Grid Images">
    <p:spTree>
      <p:nvGrpSpPr>
        <p:cNvPr id="1" name=""/>
        <p:cNvGrpSpPr/>
        <p:nvPr/>
      </p:nvGrpSpPr>
      <p:grpSpPr>
        <a:xfrm>
          <a:off x="0" y="0"/>
          <a:ext cx="0" cy="0"/>
          <a:chOff x="0" y="0"/>
          <a:chExt cx="0" cy="0"/>
        </a:xfrm>
      </p:grpSpPr>
      <p:cxnSp>
        <p:nvCxnSpPr>
          <p:cNvPr id="40" name="Straight Connector 39"/>
          <p:cNvCxnSpPr>
            <a:cxnSpLocks/>
          </p:cNvCxnSpPr>
          <p:nvPr/>
        </p:nvCxnSpPr>
        <p:spPr>
          <a:xfrm flipV="1">
            <a:off x="4174772" y="389714"/>
            <a:ext cx="0" cy="5768013"/>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sp>
        <p:nvSpPr>
          <p:cNvPr id="21" name="Picture Placeholder 6"/>
          <p:cNvSpPr>
            <a:spLocks noGrp="1"/>
          </p:cNvSpPr>
          <p:nvPr>
            <p:ph type="pic" sz="quarter" idx="22" hasCustomPrompt="1"/>
          </p:nvPr>
        </p:nvSpPr>
        <p:spPr>
          <a:xfrm>
            <a:off x="838200" y="389715"/>
            <a:ext cx="3237091" cy="1797999"/>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cxnSp>
        <p:nvCxnSpPr>
          <p:cNvPr id="23" name="Straight Connector 22"/>
          <p:cNvCxnSpPr>
            <a:cxnSpLocks/>
          </p:cNvCxnSpPr>
          <p:nvPr/>
        </p:nvCxnSpPr>
        <p:spPr>
          <a:xfrm flipH="1">
            <a:off x="838202" y="2281217"/>
            <a:ext cx="6673143" cy="0"/>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sp>
        <p:nvSpPr>
          <p:cNvPr id="37" name="Picture Placeholder 6"/>
          <p:cNvSpPr>
            <a:spLocks noGrp="1"/>
          </p:cNvSpPr>
          <p:nvPr>
            <p:ph type="pic" sz="quarter" idx="24" hasCustomPrompt="1"/>
          </p:nvPr>
        </p:nvSpPr>
        <p:spPr>
          <a:xfrm>
            <a:off x="838200" y="2374721"/>
            <a:ext cx="3237091" cy="1797999"/>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41" name="Picture Placeholder 6"/>
          <p:cNvSpPr>
            <a:spLocks noGrp="1"/>
          </p:cNvSpPr>
          <p:nvPr>
            <p:ph type="pic" sz="quarter" idx="26" hasCustomPrompt="1"/>
          </p:nvPr>
        </p:nvSpPr>
        <p:spPr>
          <a:xfrm>
            <a:off x="838200" y="4359728"/>
            <a:ext cx="3237091" cy="1797999"/>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3" name="Title 2">
            <a:extLst>
              <a:ext uri="{FF2B5EF4-FFF2-40B4-BE49-F238E27FC236}">
                <a16:creationId xmlns:a16="http://schemas.microsoft.com/office/drawing/2014/main" id="{525790B9-157D-4F00-BABF-F4D7A683D795}"/>
              </a:ext>
            </a:extLst>
          </p:cNvPr>
          <p:cNvSpPr>
            <a:spLocks noGrp="1"/>
          </p:cNvSpPr>
          <p:nvPr>
            <p:ph type="title"/>
          </p:nvPr>
        </p:nvSpPr>
        <p:spPr>
          <a:xfrm>
            <a:off x="7913508" y="2710048"/>
            <a:ext cx="3440293" cy="718953"/>
          </a:xfrm>
        </p:spPr>
        <p:txBody>
          <a:bodyPr/>
          <a:lstStyle>
            <a:lvl1pPr>
              <a:defRPr b="1" i="0"/>
            </a:lvl1pPr>
          </a:lstStyle>
          <a:p>
            <a:r>
              <a:rPr lang="en-US"/>
              <a:t>Click to edit Master title style</a:t>
            </a:r>
          </a:p>
        </p:txBody>
      </p:sp>
      <p:sp>
        <p:nvSpPr>
          <p:cNvPr id="5" name="Text Placeholder 4">
            <a:extLst>
              <a:ext uri="{FF2B5EF4-FFF2-40B4-BE49-F238E27FC236}">
                <a16:creationId xmlns:a16="http://schemas.microsoft.com/office/drawing/2014/main" id="{A67260C9-1142-4606-9534-7E5798D15DF5}"/>
              </a:ext>
            </a:extLst>
          </p:cNvPr>
          <p:cNvSpPr>
            <a:spLocks noGrp="1"/>
          </p:cNvSpPr>
          <p:nvPr>
            <p:ph type="body" sz="quarter" idx="29"/>
          </p:nvPr>
        </p:nvSpPr>
        <p:spPr>
          <a:xfrm>
            <a:off x="7913688" y="3528646"/>
            <a:ext cx="3440112" cy="2629080"/>
          </a:xfrm>
        </p:spPr>
        <p:txBody>
          <a:bodyPr/>
          <a:lstStyle>
            <a:lvl1pPr>
              <a:defRPr b="0" i="0"/>
            </a:lvl1pPr>
            <a:lvl2pPr>
              <a:defRPr b="0" i="0"/>
            </a:lvl2pPr>
            <a:lvl3pPr>
              <a:defRPr b="0" i="0"/>
            </a:lvl3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6">
            <a:extLst>
              <a:ext uri="{FF2B5EF4-FFF2-40B4-BE49-F238E27FC236}">
                <a16:creationId xmlns:a16="http://schemas.microsoft.com/office/drawing/2014/main" id="{D3979A35-032E-674C-90D2-CED6C16FEFA8}"/>
              </a:ext>
            </a:extLst>
          </p:cNvPr>
          <p:cNvSpPr>
            <a:spLocks noGrp="1"/>
          </p:cNvSpPr>
          <p:nvPr>
            <p:ph type="pic" sz="quarter" idx="31" hasCustomPrompt="1"/>
          </p:nvPr>
        </p:nvSpPr>
        <p:spPr>
          <a:xfrm>
            <a:off x="4274254" y="389715"/>
            <a:ext cx="3237091" cy="1797999"/>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17" name="Picture Placeholder 6">
            <a:extLst>
              <a:ext uri="{FF2B5EF4-FFF2-40B4-BE49-F238E27FC236}">
                <a16:creationId xmlns:a16="http://schemas.microsoft.com/office/drawing/2014/main" id="{E3EF7DA6-BDEB-0E43-99E7-73AE998E7385}"/>
              </a:ext>
            </a:extLst>
          </p:cNvPr>
          <p:cNvSpPr>
            <a:spLocks noGrp="1"/>
          </p:cNvSpPr>
          <p:nvPr>
            <p:ph type="pic" sz="quarter" idx="32" hasCustomPrompt="1"/>
          </p:nvPr>
        </p:nvSpPr>
        <p:spPr>
          <a:xfrm>
            <a:off x="4274254" y="2374721"/>
            <a:ext cx="3237091" cy="1797999"/>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sp>
        <p:nvSpPr>
          <p:cNvPr id="18" name="Picture Placeholder 6">
            <a:extLst>
              <a:ext uri="{FF2B5EF4-FFF2-40B4-BE49-F238E27FC236}">
                <a16:creationId xmlns:a16="http://schemas.microsoft.com/office/drawing/2014/main" id="{5385D01F-F29E-A242-9EFC-C82519ACEF20}"/>
              </a:ext>
            </a:extLst>
          </p:cNvPr>
          <p:cNvSpPr>
            <a:spLocks noGrp="1"/>
          </p:cNvSpPr>
          <p:nvPr>
            <p:ph type="pic" sz="quarter" idx="33" hasCustomPrompt="1"/>
          </p:nvPr>
        </p:nvSpPr>
        <p:spPr>
          <a:xfrm>
            <a:off x="4274254" y="4359728"/>
            <a:ext cx="3237091" cy="1797999"/>
          </a:xfrm>
          <a:pattFill prst="pct25">
            <a:fgClr>
              <a:schemeClr val="accent1"/>
            </a:fgClr>
            <a:bgClr>
              <a:schemeClr val="bg1"/>
            </a:bgClr>
          </a:pattFill>
          <a:ln>
            <a:noFill/>
          </a:ln>
        </p:spPr>
        <p:txBody>
          <a:bodyPr vert="horz" lIns="360000" tIns="360000" rIns="360000" bIns="360000" rtlCol="0" anchor="ctr">
            <a:normAutofit/>
          </a:bodyPr>
          <a:lstStyle>
            <a:lvl1pPr>
              <a:defRPr lang="en-US" sz="1999">
                <a:latin typeface="Avenir Next LT Pro" panose="020B0504020202020204" pitchFamily="34" charset="77"/>
              </a:defRPr>
            </a:lvl1pPr>
          </a:lstStyle>
          <a:p>
            <a:pPr lvl="0" algn="ctr"/>
            <a:r>
              <a:rPr lang="en-US"/>
              <a:t>Drag picture to placeholder or click to add</a:t>
            </a:r>
          </a:p>
        </p:txBody>
      </p:sp>
      <p:cxnSp>
        <p:nvCxnSpPr>
          <p:cNvPr id="22" name="Straight Connector 21">
            <a:extLst>
              <a:ext uri="{FF2B5EF4-FFF2-40B4-BE49-F238E27FC236}">
                <a16:creationId xmlns:a16="http://schemas.microsoft.com/office/drawing/2014/main" id="{AFAEB84C-36D2-6C44-90DC-C9EC6D45C923}"/>
              </a:ext>
            </a:extLst>
          </p:cNvPr>
          <p:cNvCxnSpPr>
            <a:cxnSpLocks/>
          </p:cNvCxnSpPr>
          <p:nvPr/>
        </p:nvCxnSpPr>
        <p:spPr>
          <a:xfrm flipH="1">
            <a:off x="838202" y="4266224"/>
            <a:ext cx="6673143" cy="0"/>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sp>
        <p:nvSpPr>
          <p:cNvPr id="9" name="Footer Placeholder 8">
            <a:extLst>
              <a:ext uri="{FF2B5EF4-FFF2-40B4-BE49-F238E27FC236}">
                <a16:creationId xmlns:a16="http://schemas.microsoft.com/office/drawing/2014/main" id="{96DE35AD-ED70-234C-9551-621E0E5EBDA6}"/>
              </a:ext>
            </a:extLst>
          </p:cNvPr>
          <p:cNvSpPr>
            <a:spLocks noGrp="1"/>
          </p:cNvSpPr>
          <p:nvPr>
            <p:ph type="ftr" sz="quarter" idx="34"/>
          </p:nvPr>
        </p:nvSpPr>
        <p:spPr/>
        <p:txBody>
          <a:bodyPr/>
          <a:lstStyle/>
          <a:p>
            <a:r>
              <a:rPr lang="en-US"/>
              <a:t>Source:</a:t>
            </a:r>
          </a:p>
        </p:txBody>
      </p:sp>
      <p:cxnSp>
        <p:nvCxnSpPr>
          <p:cNvPr id="14" name="Straight Connector 13">
            <a:extLst>
              <a:ext uri="{FF2B5EF4-FFF2-40B4-BE49-F238E27FC236}">
                <a16:creationId xmlns:a16="http://schemas.microsoft.com/office/drawing/2014/main" id="{F6CF2B1B-B5FF-DD45-B00F-3E3B67849305}"/>
              </a:ext>
            </a:extLst>
          </p:cNvPr>
          <p:cNvCxnSpPr>
            <a:cxnSpLocks/>
          </p:cNvCxnSpPr>
          <p:nvPr userDrawn="1"/>
        </p:nvCxnSpPr>
        <p:spPr>
          <a:xfrm flipV="1">
            <a:off x="4174772" y="389714"/>
            <a:ext cx="0" cy="5768013"/>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080F9763-43F0-E549-A279-622C2907B148}"/>
              </a:ext>
            </a:extLst>
          </p:cNvPr>
          <p:cNvCxnSpPr>
            <a:cxnSpLocks/>
          </p:cNvCxnSpPr>
          <p:nvPr userDrawn="1"/>
        </p:nvCxnSpPr>
        <p:spPr>
          <a:xfrm flipH="1">
            <a:off x="838202" y="2281217"/>
            <a:ext cx="6673143" cy="0"/>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6AF01AC-DF28-D044-AC2F-39ACC7C8FFE7}"/>
              </a:ext>
            </a:extLst>
          </p:cNvPr>
          <p:cNvCxnSpPr>
            <a:cxnSpLocks/>
          </p:cNvCxnSpPr>
          <p:nvPr userDrawn="1"/>
        </p:nvCxnSpPr>
        <p:spPr>
          <a:xfrm flipH="1">
            <a:off x="838202" y="4266224"/>
            <a:ext cx="6673143" cy="0"/>
          </a:xfrm>
          <a:prstGeom prst="line">
            <a:avLst/>
          </a:prstGeom>
          <a:ln w="12700">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4564198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Gallery 1">
    <p:spTree>
      <p:nvGrpSpPr>
        <p:cNvPr id="1" name=""/>
        <p:cNvGrpSpPr/>
        <p:nvPr/>
      </p:nvGrpSpPr>
      <p:grpSpPr>
        <a:xfrm>
          <a:off x="0" y="0"/>
          <a:ext cx="0" cy="0"/>
          <a:chOff x="0" y="0"/>
          <a:chExt cx="0" cy="0"/>
        </a:xfrm>
      </p:grpSpPr>
      <p:sp>
        <p:nvSpPr>
          <p:cNvPr id="24" name="Picture Placeholder 6"/>
          <p:cNvSpPr>
            <a:spLocks noGrp="1"/>
          </p:cNvSpPr>
          <p:nvPr>
            <p:ph type="pic" sz="quarter" idx="25" hasCustomPrompt="1"/>
          </p:nvPr>
        </p:nvSpPr>
        <p:spPr>
          <a:xfrm>
            <a:off x="838202" y="838201"/>
            <a:ext cx="2562577" cy="2517422"/>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17" name="Picture Placeholder 6"/>
          <p:cNvSpPr>
            <a:spLocks noGrp="1"/>
          </p:cNvSpPr>
          <p:nvPr>
            <p:ph type="pic" sz="quarter" idx="27" hasCustomPrompt="1"/>
          </p:nvPr>
        </p:nvSpPr>
        <p:spPr>
          <a:xfrm>
            <a:off x="3520725" y="838206"/>
            <a:ext cx="2562577" cy="1253068"/>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19" name="Picture Placeholder 6"/>
          <p:cNvSpPr>
            <a:spLocks noGrp="1"/>
          </p:cNvSpPr>
          <p:nvPr>
            <p:ph type="pic" sz="quarter" idx="29" hasCustomPrompt="1"/>
          </p:nvPr>
        </p:nvSpPr>
        <p:spPr>
          <a:xfrm>
            <a:off x="6203250" y="838201"/>
            <a:ext cx="2562577" cy="2517422"/>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2" name="Picture Placeholder 6"/>
          <p:cNvSpPr>
            <a:spLocks noGrp="1"/>
          </p:cNvSpPr>
          <p:nvPr>
            <p:ph type="pic" sz="quarter" idx="31" hasCustomPrompt="1"/>
          </p:nvPr>
        </p:nvSpPr>
        <p:spPr>
          <a:xfrm>
            <a:off x="10179762" y="838201"/>
            <a:ext cx="1174042" cy="2517422"/>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33" name="Picture Placeholder 6"/>
          <p:cNvSpPr>
            <a:spLocks noGrp="1"/>
          </p:cNvSpPr>
          <p:nvPr>
            <p:ph type="pic" sz="quarter" idx="33" hasCustomPrompt="1"/>
          </p:nvPr>
        </p:nvSpPr>
        <p:spPr>
          <a:xfrm>
            <a:off x="8885772" y="838201"/>
            <a:ext cx="1174042" cy="2517422"/>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42" name="Picture Placeholder 6"/>
          <p:cNvSpPr>
            <a:spLocks noGrp="1"/>
          </p:cNvSpPr>
          <p:nvPr>
            <p:ph type="pic" sz="quarter" idx="34" hasCustomPrompt="1"/>
          </p:nvPr>
        </p:nvSpPr>
        <p:spPr>
          <a:xfrm>
            <a:off x="838202" y="3475572"/>
            <a:ext cx="2562577" cy="2544232"/>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43" name="Picture Placeholder 6"/>
          <p:cNvSpPr>
            <a:spLocks noGrp="1"/>
          </p:cNvSpPr>
          <p:nvPr>
            <p:ph type="pic" sz="quarter" idx="35" hasCustomPrompt="1"/>
          </p:nvPr>
        </p:nvSpPr>
        <p:spPr>
          <a:xfrm>
            <a:off x="3520725" y="2211214"/>
            <a:ext cx="2562577" cy="3808588"/>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44" name="Picture Placeholder 6"/>
          <p:cNvSpPr>
            <a:spLocks noGrp="1"/>
          </p:cNvSpPr>
          <p:nvPr>
            <p:ph type="pic" sz="quarter" idx="36" hasCustomPrompt="1"/>
          </p:nvPr>
        </p:nvSpPr>
        <p:spPr>
          <a:xfrm>
            <a:off x="6203247" y="3475572"/>
            <a:ext cx="5150555" cy="2544232"/>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4" name="Footer Placeholder 3">
            <a:extLst>
              <a:ext uri="{FF2B5EF4-FFF2-40B4-BE49-F238E27FC236}">
                <a16:creationId xmlns:a16="http://schemas.microsoft.com/office/drawing/2014/main" id="{DA1220EF-9ECE-614B-8A36-94ACE46026FF}"/>
              </a:ext>
            </a:extLst>
          </p:cNvPr>
          <p:cNvSpPr>
            <a:spLocks noGrp="1"/>
          </p:cNvSpPr>
          <p:nvPr>
            <p:ph type="ftr" sz="quarter" idx="37"/>
          </p:nvPr>
        </p:nvSpPr>
        <p:spPr/>
        <p:txBody>
          <a:bodyPr/>
          <a:lstStyle/>
          <a:p>
            <a:r>
              <a:rPr lang="en-US"/>
              <a:t>Source:</a:t>
            </a:r>
          </a:p>
        </p:txBody>
      </p:sp>
    </p:spTree>
    <p:extLst>
      <p:ext uri="{BB962C8B-B14F-4D97-AF65-F5344CB8AC3E}">
        <p14:creationId xmlns:p14="http://schemas.microsoft.com/office/powerpoint/2010/main" val="181262044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 Gallery 2">
    <p:bg>
      <p:bgPr>
        <a:solidFill>
          <a:schemeClr val="bg1"/>
        </a:solidFill>
        <a:effectLst/>
      </p:bgPr>
    </p:bg>
    <p:spTree>
      <p:nvGrpSpPr>
        <p:cNvPr id="1" name=""/>
        <p:cNvGrpSpPr/>
        <p:nvPr/>
      </p:nvGrpSpPr>
      <p:grpSpPr>
        <a:xfrm>
          <a:off x="0" y="0"/>
          <a:ext cx="0" cy="0"/>
          <a:chOff x="0" y="0"/>
          <a:chExt cx="0" cy="0"/>
        </a:xfrm>
      </p:grpSpPr>
      <p:sp>
        <p:nvSpPr>
          <p:cNvPr id="32" name="Picture Placeholder 6"/>
          <p:cNvSpPr>
            <a:spLocks noGrp="1"/>
          </p:cNvSpPr>
          <p:nvPr>
            <p:ph type="pic" sz="quarter" idx="45" hasCustomPrompt="1"/>
          </p:nvPr>
        </p:nvSpPr>
        <p:spPr>
          <a:xfrm>
            <a:off x="7930202" y="2606407"/>
            <a:ext cx="3423600" cy="3413400"/>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16" name="Picture Placeholder 6"/>
          <p:cNvSpPr>
            <a:spLocks noGrp="1"/>
          </p:cNvSpPr>
          <p:nvPr>
            <p:ph type="pic" sz="quarter" idx="37" hasCustomPrompt="1"/>
          </p:nvPr>
        </p:nvSpPr>
        <p:spPr>
          <a:xfrm>
            <a:off x="838202" y="838205"/>
            <a:ext cx="3423600" cy="3413400"/>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3" name="Picture Placeholder 6"/>
          <p:cNvSpPr>
            <a:spLocks noGrp="1"/>
          </p:cNvSpPr>
          <p:nvPr>
            <p:ph type="pic" sz="quarter" idx="39" hasCustomPrompt="1"/>
          </p:nvPr>
        </p:nvSpPr>
        <p:spPr>
          <a:xfrm>
            <a:off x="838202" y="4374603"/>
            <a:ext cx="3423600" cy="1645201"/>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7" name="Picture Placeholder 6"/>
          <p:cNvSpPr>
            <a:spLocks noGrp="1"/>
          </p:cNvSpPr>
          <p:nvPr>
            <p:ph type="pic" sz="quarter" idx="40" hasCustomPrompt="1"/>
          </p:nvPr>
        </p:nvSpPr>
        <p:spPr>
          <a:xfrm>
            <a:off x="4384203" y="838200"/>
            <a:ext cx="3423600" cy="1645201"/>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8" name="Picture Placeholder 6"/>
          <p:cNvSpPr>
            <a:spLocks noGrp="1"/>
          </p:cNvSpPr>
          <p:nvPr>
            <p:ph type="pic" sz="quarter" idx="41" hasCustomPrompt="1"/>
          </p:nvPr>
        </p:nvSpPr>
        <p:spPr>
          <a:xfrm>
            <a:off x="7930202" y="838200"/>
            <a:ext cx="3423600" cy="1645201"/>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29" name="Picture Placeholder 6"/>
          <p:cNvSpPr>
            <a:spLocks noGrp="1"/>
          </p:cNvSpPr>
          <p:nvPr>
            <p:ph type="pic" sz="quarter" idx="42" hasCustomPrompt="1"/>
          </p:nvPr>
        </p:nvSpPr>
        <p:spPr>
          <a:xfrm>
            <a:off x="4384203" y="2606401"/>
            <a:ext cx="3423600" cy="1645201"/>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31" name="Picture Placeholder 6"/>
          <p:cNvSpPr>
            <a:spLocks noGrp="1"/>
          </p:cNvSpPr>
          <p:nvPr>
            <p:ph type="pic" sz="quarter" idx="44" hasCustomPrompt="1"/>
          </p:nvPr>
        </p:nvSpPr>
        <p:spPr>
          <a:xfrm>
            <a:off x="4384203" y="4374603"/>
            <a:ext cx="3423600" cy="1645201"/>
          </a:xfrm>
          <a:pattFill prst="pct25">
            <a:fgClr>
              <a:schemeClr val="accent1"/>
            </a:fgClr>
            <a:bgClr>
              <a:schemeClr val="bg1"/>
            </a:bgClr>
          </a:pattFill>
          <a:ln>
            <a:noFill/>
          </a:ln>
        </p:spPr>
        <p:txBody>
          <a:bodyPr vert="horz" lIns="0" tIns="0" rIns="0" bIns="0" rtlCol="0" anchor="ctr">
            <a:normAutofit/>
          </a:bodyPr>
          <a:lstStyle>
            <a:lvl1pPr>
              <a:defRPr lang="en-US" sz="1067">
                <a:latin typeface="Avenir Next LT Pro" panose="020B0504020202020204" pitchFamily="34" charset="77"/>
              </a:defRPr>
            </a:lvl1pPr>
          </a:lstStyle>
          <a:p>
            <a:pPr lvl="0" algn="ctr"/>
            <a:r>
              <a:rPr lang="en-US"/>
              <a:t>Drag picture to placeholder or click to add</a:t>
            </a:r>
          </a:p>
        </p:txBody>
      </p:sp>
      <p:sp>
        <p:nvSpPr>
          <p:cNvPr id="4" name="Footer Placeholder 3">
            <a:extLst>
              <a:ext uri="{FF2B5EF4-FFF2-40B4-BE49-F238E27FC236}">
                <a16:creationId xmlns:a16="http://schemas.microsoft.com/office/drawing/2014/main" id="{1AC2F2D9-C12D-E044-84E3-52977EB15F57}"/>
              </a:ext>
            </a:extLst>
          </p:cNvPr>
          <p:cNvSpPr>
            <a:spLocks noGrp="1"/>
          </p:cNvSpPr>
          <p:nvPr>
            <p:ph type="ftr" sz="quarter" idx="46"/>
          </p:nvPr>
        </p:nvSpPr>
        <p:spPr/>
        <p:txBody>
          <a:bodyPr/>
          <a:lstStyle/>
          <a:p>
            <a:r>
              <a:rPr lang="en-US"/>
              <a:t>Source:</a:t>
            </a:r>
          </a:p>
        </p:txBody>
      </p:sp>
    </p:spTree>
    <p:extLst>
      <p:ext uri="{BB962C8B-B14F-4D97-AF65-F5344CB8AC3E}">
        <p14:creationId xmlns:p14="http://schemas.microsoft.com/office/powerpoint/2010/main" val="293116787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CW Owned Offices">
    <p:spTree>
      <p:nvGrpSpPr>
        <p:cNvPr id="1" name=""/>
        <p:cNvGrpSpPr/>
        <p:nvPr/>
      </p:nvGrpSpPr>
      <p:grpSpPr>
        <a:xfrm>
          <a:off x="0" y="0"/>
          <a:ext cx="0" cy="0"/>
          <a:chOff x="0" y="0"/>
          <a:chExt cx="0" cy="0"/>
        </a:xfrm>
      </p:grpSpPr>
      <p:pic>
        <p:nvPicPr>
          <p:cNvPr id="25" name="Picture 6" descr="Image result for world map png">
            <a:extLst>
              <a:ext uri="{FF2B5EF4-FFF2-40B4-BE49-F238E27FC236}">
                <a16:creationId xmlns:a16="http://schemas.microsoft.com/office/drawing/2014/main" id="{9D6FE763-AE52-46E1-9F1E-E0DBC89A9616}"/>
              </a:ext>
            </a:extLst>
          </p:cNvPr>
          <p:cNvPicPr>
            <a:picLocks noChangeAspect="1" noChangeArrowheads="1"/>
          </p:cNvPicPr>
          <p:nvPr userDrawn="1"/>
        </p:nvPicPr>
        <p:blipFill rotWithShape="1">
          <a:blip r:embed="rId2" cstate="screen">
            <a:alphaModFix amt="50000"/>
            <a:extLst>
              <a:ext uri="{28A0092B-C50C-407E-A947-70E740481C1C}">
                <a14:useLocalDpi xmlns:a14="http://schemas.microsoft.com/office/drawing/2010/main"/>
              </a:ext>
            </a:extLst>
          </a:blip>
          <a:srcRect t="-4401" b="-2597"/>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5F0F12DE-FC52-D04D-B293-1620188A04B1}"/>
              </a:ext>
            </a:extLst>
          </p:cNvPr>
          <p:cNvPicPr>
            <a:picLocks noChangeAspect="1"/>
          </p:cNvPicPr>
          <p:nvPr userDrawn="1"/>
        </p:nvPicPr>
        <p:blipFill rotWithShape="1">
          <a:blip r:embed="rId3"/>
          <a:srcRect l="33724" t="62788" r="33724" b="28048"/>
          <a:stretch/>
        </p:blipFill>
        <p:spPr>
          <a:xfrm flipH="1" flipV="1">
            <a:off x="0" y="2"/>
            <a:ext cx="12192000" cy="3428998"/>
          </a:xfrm>
          <a:prstGeom prst="rect">
            <a:avLst/>
          </a:prstGeom>
        </p:spPr>
      </p:pic>
      <p:sp>
        <p:nvSpPr>
          <p:cNvPr id="27" name="TextBox 26">
            <a:extLst>
              <a:ext uri="{FF2B5EF4-FFF2-40B4-BE49-F238E27FC236}">
                <a16:creationId xmlns:a16="http://schemas.microsoft.com/office/drawing/2014/main" id="{CE8CE26E-7156-42CD-B341-F12F55B88AE3}"/>
              </a:ext>
            </a:extLst>
          </p:cNvPr>
          <p:cNvSpPr txBox="1"/>
          <p:nvPr/>
        </p:nvSpPr>
        <p:spPr>
          <a:xfrm>
            <a:off x="838202" y="2719776"/>
            <a:ext cx="1701208" cy="816830"/>
          </a:xfrm>
          <a:prstGeom prst="rect">
            <a:avLst/>
          </a:prstGeom>
          <a:noFill/>
        </p:spPr>
        <p:txBody>
          <a:bodyPr wrap="none" lIns="0" tIns="0" rIns="0" bIns="0" numCol="2" rtlCol="0">
            <a:noAutofit/>
          </a:bodyPr>
          <a:lstStyle/>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Atlanta </a:t>
            </a:r>
          </a:p>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Austin </a:t>
            </a:r>
          </a:p>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Boston </a:t>
            </a:r>
          </a:p>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Chicago </a:t>
            </a:r>
          </a:p>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Dallas </a:t>
            </a:r>
          </a:p>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Los Angeles  </a:t>
            </a:r>
          </a:p>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New York </a:t>
            </a:r>
          </a:p>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Pittsburgh </a:t>
            </a:r>
          </a:p>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San Francisco </a:t>
            </a:r>
          </a:p>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San Juan</a:t>
            </a:r>
          </a:p>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Toronto</a:t>
            </a:r>
          </a:p>
          <a:p>
            <a:pPr>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Washington DC</a:t>
            </a:r>
          </a:p>
        </p:txBody>
      </p:sp>
      <p:sp>
        <p:nvSpPr>
          <p:cNvPr id="28" name="TextBox 27">
            <a:extLst>
              <a:ext uri="{FF2B5EF4-FFF2-40B4-BE49-F238E27FC236}">
                <a16:creationId xmlns:a16="http://schemas.microsoft.com/office/drawing/2014/main" id="{277441AB-B9FA-4848-BE77-35F1CEE2A380}"/>
              </a:ext>
            </a:extLst>
          </p:cNvPr>
          <p:cNvSpPr txBox="1"/>
          <p:nvPr userDrawn="1"/>
        </p:nvSpPr>
        <p:spPr>
          <a:xfrm>
            <a:off x="838202" y="2449031"/>
            <a:ext cx="1701210" cy="169277"/>
          </a:xfrm>
          <a:prstGeom prst="rect">
            <a:avLst/>
          </a:prstGeom>
          <a:noFill/>
        </p:spPr>
        <p:txBody>
          <a:bodyPr wrap="square" lIns="0" tIns="0" rIns="0" bIns="0" rtlCol="0">
            <a:spAutoFit/>
          </a:bodyPr>
          <a:lstStyle/>
          <a:p>
            <a:pPr defTabSz="914353">
              <a:defRPr/>
            </a:pPr>
            <a:r>
              <a:rPr lang="en-US" sz="1100" b="1" i="0" spc="100" baseline="0">
                <a:solidFill>
                  <a:schemeClr val="accent1"/>
                </a:solidFill>
                <a:latin typeface="Avenir Next LT Pro" panose="020B0504020202020204" pitchFamily="34" charset="77"/>
              </a:rPr>
              <a:t>NORTH AMERICA</a:t>
            </a:r>
            <a:endParaRPr lang="en-US" sz="2800" b="1" i="0" spc="100" baseline="0">
              <a:solidFill>
                <a:schemeClr val="accent1"/>
              </a:solidFill>
              <a:latin typeface="Avenir Next LT Pro" panose="020B0504020202020204" pitchFamily="34" charset="77"/>
            </a:endParaRPr>
          </a:p>
        </p:txBody>
      </p:sp>
      <p:sp>
        <p:nvSpPr>
          <p:cNvPr id="29" name="TextBox 28">
            <a:extLst>
              <a:ext uri="{FF2B5EF4-FFF2-40B4-BE49-F238E27FC236}">
                <a16:creationId xmlns:a16="http://schemas.microsoft.com/office/drawing/2014/main" id="{E20A829C-C3B3-481E-A50D-550B3695B728}"/>
              </a:ext>
            </a:extLst>
          </p:cNvPr>
          <p:cNvSpPr txBox="1"/>
          <p:nvPr/>
        </p:nvSpPr>
        <p:spPr>
          <a:xfrm>
            <a:off x="1601459" y="4413881"/>
            <a:ext cx="1942007" cy="706760"/>
          </a:xfrm>
          <a:prstGeom prst="rect">
            <a:avLst/>
          </a:prstGeom>
          <a:noFill/>
        </p:spPr>
        <p:txBody>
          <a:bodyPr wrap="none" lIns="0" tIns="0" rIns="0" bIns="0" numCol="2" rtlCol="0">
            <a:noAutofit/>
          </a:bodyPr>
          <a:lstStyle/>
          <a:p>
            <a:pP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Bogota</a:t>
            </a:r>
          </a:p>
          <a:p>
            <a:pP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Brasilia</a:t>
            </a:r>
          </a:p>
          <a:p>
            <a:pP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Buenos Aires</a:t>
            </a:r>
          </a:p>
          <a:p>
            <a:pP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Lima</a:t>
            </a:r>
          </a:p>
          <a:p>
            <a:pP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Medellin</a:t>
            </a:r>
          </a:p>
          <a:p>
            <a:pP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Mexico City</a:t>
            </a:r>
          </a:p>
          <a:p>
            <a:pP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Montevideo</a:t>
            </a:r>
          </a:p>
          <a:p>
            <a:pP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Rio de Janeiro</a:t>
            </a:r>
          </a:p>
          <a:p>
            <a:pP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Santiago</a:t>
            </a:r>
          </a:p>
          <a:p>
            <a:pP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Sao Paulo</a:t>
            </a:r>
          </a:p>
        </p:txBody>
      </p:sp>
      <p:sp>
        <p:nvSpPr>
          <p:cNvPr id="30" name="TextBox 29">
            <a:extLst>
              <a:ext uri="{FF2B5EF4-FFF2-40B4-BE49-F238E27FC236}">
                <a16:creationId xmlns:a16="http://schemas.microsoft.com/office/drawing/2014/main" id="{5A713A90-7785-46CC-9600-31ED57C3B72B}"/>
              </a:ext>
            </a:extLst>
          </p:cNvPr>
          <p:cNvSpPr txBox="1"/>
          <p:nvPr/>
        </p:nvSpPr>
        <p:spPr>
          <a:xfrm>
            <a:off x="1601458" y="4143136"/>
            <a:ext cx="1701208" cy="169277"/>
          </a:xfrm>
          <a:prstGeom prst="rect">
            <a:avLst/>
          </a:prstGeom>
          <a:noFill/>
        </p:spPr>
        <p:txBody>
          <a:bodyPr wrap="square" lIns="0" tIns="0" rIns="0" bIns="0" rtlCol="0">
            <a:spAutoFit/>
          </a:bodyPr>
          <a:lstStyle/>
          <a:p>
            <a:pPr defTabSz="914353">
              <a:defRPr/>
            </a:pPr>
            <a:r>
              <a:rPr lang="en-US" sz="1100" b="1" i="0" spc="100" baseline="0">
                <a:solidFill>
                  <a:schemeClr val="accent1"/>
                </a:solidFill>
                <a:latin typeface="Avenir Next LT Pro" panose="020B0504020202020204" pitchFamily="34" charset="77"/>
              </a:rPr>
              <a:t>LATIN AMERICA</a:t>
            </a:r>
            <a:endParaRPr lang="en-US" sz="2800" b="1" i="0" spc="100" baseline="0">
              <a:solidFill>
                <a:schemeClr val="accent1"/>
              </a:solidFill>
              <a:latin typeface="Avenir Next LT Pro" panose="020B0504020202020204" pitchFamily="34" charset="77"/>
            </a:endParaRPr>
          </a:p>
        </p:txBody>
      </p:sp>
      <p:sp>
        <p:nvSpPr>
          <p:cNvPr id="31" name="TextBox 30">
            <a:extLst>
              <a:ext uri="{FF2B5EF4-FFF2-40B4-BE49-F238E27FC236}">
                <a16:creationId xmlns:a16="http://schemas.microsoft.com/office/drawing/2014/main" id="{4D423C2F-320E-4EC9-A7CD-9354F2A30193}"/>
              </a:ext>
            </a:extLst>
          </p:cNvPr>
          <p:cNvSpPr txBox="1"/>
          <p:nvPr/>
        </p:nvSpPr>
        <p:spPr>
          <a:xfrm>
            <a:off x="4394790" y="2402289"/>
            <a:ext cx="1701208" cy="1134318"/>
          </a:xfrm>
          <a:prstGeom prst="rect">
            <a:avLst/>
          </a:prstGeom>
          <a:noFill/>
        </p:spPr>
        <p:txBody>
          <a:bodyPr wrap="none" lIns="0" tIns="0" rIns="0" bIns="0" numCol="2" rtlCol="0">
            <a:noAutofit/>
          </a:bodyPr>
          <a:lstStyle/>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Barcelona</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Berlin</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Brussels</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Frankfurt</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Hamburg</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Helsinki</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Istanbul</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Lausanne</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London</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Madrid</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Milan</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Munich</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Oslo</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Paris</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Rome</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Stockholm</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The Hague</a:t>
            </a:r>
          </a:p>
          <a:p>
            <a:pPr rtl="0" eaLnBrk="1" fontAlgn="b" latinLnBrk="0" hangingPunct="1">
              <a:lnSpc>
                <a:spcPct val="100000"/>
              </a:lnSpc>
              <a:spcBef>
                <a:spcPts val="200"/>
              </a:spcBef>
            </a:pPr>
            <a:r>
              <a:rPr lang="en-US" sz="699" b="0" i="0" dirty="0">
                <a:solidFill>
                  <a:schemeClr val="tx1"/>
                </a:solidFill>
                <a:latin typeface="Avenir Next LT Pro" panose="020B0504020202020204" pitchFamily="34" charset="77"/>
                <a:ea typeface="Georgia" charset="0"/>
                <a:cs typeface="Georgia" charset="0"/>
              </a:rPr>
              <a:t>Zurich</a:t>
            </a:r>
          </a:p>
        </p:txBody>
      </p:sp>
      <p:sp>
        <p:nvSpPr>
          <p:cNvPr id="32" name="TextBox 31">
            <a:extLst>
              <a:ext uri="{FF2B5EF4-FFF2-40B4-BE49-F238E27FC236}">
                <a16:creationId xmlns:a16="http://schemas.microsoft.com/office/drawing/2014/main" id="{F3C0433F-801E-4921-A875-06922F7C61CA}"/>
              </a:ext>
            </a:extLst>
          </p:cNvPr>
          <p:cNvSpPr txBox="1"/>
          <p:nvPr/>
        </p:nvSpPr>
        <p:spPr>
          <a:xfrm>
            <a:off x="4394792" y="2131544"/>
            <a:ext cx="950139" cy="169277"/>
          </a:xfrm>
          <a:prstGeom prst="rect">
            <a:avLst/>
          </a:prstGeom>
          <a:noFill/>
        </p:spPr>
        <p:txBody>
          <a:bodyPr wrap="square" lIns="0" tIns="0" rIns="0" bIns="0" rtlCol="0">
            <a:spAutoFit/>
          </a:bodyPr>
          <a:lstStyle/>
          <a:p>
            <a:pPr defTabSz="914353">
              <a:defRPr/>
            </a:pPr>
            <a:r>
              <a:rPr lang="en-US" sz="1100" b="1" i="0" spc="100" baseline="0">
                <a:solidFill>
                  <a:schemeClr val="accent1"/>
                </a:solidFill>
                <a:latin typeface="Avenir Next LT Pro" panose="020B0504020202020204" pitchFamily="34" charset="77"/>
              </a:rPr>
              <a:t>EUROPE</a:t>
            </a:r>
            <a:endParaRPr lang="en-US" sz="2800" b="1" i="0" spc="100" baseline="0">
              <a:solidFill>
                <a:schemeClr val="accent1"/>
              </a:solidFill>
              <a:latin typeface="Avenir Next LT Pro" panose="020B0504020202020204" pitchFamily="34" charset="77"/>
            </a:endParaRPr>
          </a:p>
        </p:txBody>
      </p:sp>
      <p:cxnSp>
        <p:nvCxnSpPr>
          <p:cNvPr id="37" name="Straight Arrow Connector 36">
            <a:extLst>
              <a:ext uri="{FF2B5EF4-FFF2-40B4-BE49-F238E27FC236}">
                <a16:creationId xmlns:a16="http://schemas.microsoft.com/office/drawing/2014/main" id="{67E302D0-43AE-486C-ADE5-7DE769ED29C8}"/>
              </a:ext>
            </a:extLst>
          </p:cNvPr>
          <p:cNvCxnSpPr/>
          <p:nvPr/>
        </p:nvCxnSpPr>
        <p:spPr>
          <a:xfrm>
            <a:off x="838204" y="2666981"/>
            <a:ext cx="1701210" cy="0"/>
          </a:xfrm>
          <a:prstGeom prst="straightConnector1">
            <a:avLst/>
          </a:prstGeom>
          <a:ln w="19050" cap="sq">
            <a:solidFill>
              <a:schemeClr val="tx2"/>
            </a:solidFill>
            <a:bevel/>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7E737BE-0197-4064-A67C-E617881DA072}"/>
              </a:ext>
            </a:extLst>
          </p:cNvPr>
          <p:cNvCxnSpPr/>
          <p:nvPr/>
        </p:nvCxnSpPr>
        <p:spPr>
          <a:xfrm>
            <a:off x="1601460" y="4369626"/>
            <a:ext cx="1946370" cy="0"/>
          </a:xfrm>
          <a:prstGeom prst="straightConnector1">
            <a:avLst/>
          </a:prstGeom>
          <a:ln w="19050" cap="sq">
            <a:solidFill>
              <a:schemeClr val="tx2"/>
            </a:solidFill>
            <a:bevel/>
            <a:headEnd type="none"/>
            <a:tailEnd type="ova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523D2A6-2138-4F39-95DD-349F7D6ACEB0}"/>
              </a:ext>
            </a:extLst>
          </p:cNvPr>
          <p:cNvCxnSpPr/>
          <p:nvPr/>
        </p:nvCxnSpPr>
        <p:spPr>
          <a:xfrm>
            <a:off x="4394793" y="2349494"/>
            <a:ext cx="1701210" cy="0"/>
          </a:xfrm>
          <a:prstGeom prst="straightConnector1">
            <a:avLst/>
          </a:prstGeom>
          <a:ln w="19050" cap="sq">
            <a:solidFill>
              <a:schemeClr val="tx2"/>
            </a:solidFill>
            <a:bevel/>
            <a:headEnd type="none"/>
            <a:tailEnd type="ova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6679912-B599-5747-8B9D-CBB1B05153BE}"/>
              </a:ext>
            </a:extLst>
          </p:cNvPr>
          <p:cNvSpPr txBox="1"/>
          <p:nvPr/>
        </p:nvSpPr>
        <p:spPr>
          <a:xfrm>
            <a:off x="7206926" y="3405276"/>
            <a:ext cx="1703994" cy="448816"/>
          </a:xfrm>
          <a:prstGeom prst="rect">
            <a:avLst/>
          </a:prstGeom>
          <a:noFill/>
        </p:spPr>
        <p:txBody>
          <a:bodyPr wrap="none" lIns="0" tIns="0" rIns="0" bIns="0" numCol="2" rtlCol="0">
            <a:noAutofit/>
          </a:bodyPr>
          <a:lstStyle/>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Abu Dhabi</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Amman</a:t>
            </a:r>
            <a:br>
              <a:rPr lang="en-US" sz="699" b="0" i="0">
                <a:solidFill>
                  <a:schemeClr val="tx1"/>
                </a:solidFill>
                <a:latin typeface="Avenir Next LT Pro" panose="020B0504020202020204" pitchFamily="34" charset="77"/>
                <a:ea typeface="Georgia" charset="0"/>
                <a:cs typeface="Georgia" charset="0"/>
              </a:rPr>
            </a:br>
            <a:r>
              <a:rPr lang="en-US" sz="699" b="0" i="0">
                <a:solidFill>
                  <a:schemeClr val="tx1"/>
                </a:solidFill>
                <a:latin typeface="Avenir Next LT Pro" panose="020B0504020202020204" pitchFamily="34" charset="77"/>
                <a:ea typeface="Georgia" charset="0"/>
                <a:cs typeface="Georgia" charset="0"/>
              </a:rPr>
              <a:t>Beirut</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Doha</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Dubai</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Jeddah</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Kuwait City</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Manama</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Riyadh</a:t>
            </a:r>
          </a:p>
        </p:txBody>
      </p:sp>
      <p:sp>
        <p:nvSpPr>
          <p:cNvPr id="51" name="TextBox 50">
            <a:extLst>
              <a:ext uri="{FF2B5EF4-FFF2-40B4-BE49-F238E27FC236}">
                <a16:creationId xmlns:a16="http://schemas.microsoft.com/office/drawing/2014/main" id="{E9DE3DD2-231E-7842-8A72-4B30DF822CC9}"/>
              </a:ext>
            </a:extLst>
          </p:cNvPr>
          <p:cNvSpPr txBox="1"/>
          <p:nvPr/>
        </p:nvSpPr>
        <p:spPr>
          <a:xfrm>
            <a:off x="7206926" y="3133254"/>
            <a:ext cx="1703994" cy="169277"/>
          </a:xfrm>
          <a:prstGeom prst="rect">
            <a:avLst/>
          </a:prstGeom>
          <a:noFill/>
        </p:spPr>
        <p:txBody>
          <a:bodyPr wrap="square" lIns="0" tIns="0" rIns="0" bIns="0" rtlCol="0">
            <a:spAutoFit/>
          </a:bodyPr>
          <a:lstStyle/>
          <a:p>
            <a:pPr algn="r" defTabSz="914353">
              <a:defRPr/>
            </a:pPr>
            <a:r>
              <a:rPr lang="en-US" sz="1100" b="1" i="0" spc="100" baseline="0">
                <a:solidFill>
                  <a:schemeClr val="accent1"/>
                </a:solidFill>
                <a:latin typeface="Avenir Next LT Pro" panose="020B0504020202020204" pitchFamily="34" charset="77"/>
              </a:rPr>
              <a:t>MIDDLE EAST</a:t>
            </a:r>
            <a:endParaRPr lang="en-US" sz="2800" b="1" i="0" spc="100" baseline="0">
              <a:solidFill>
                <a:schemeClr val="accent1"/>
              </a:solidFill>
              <a:latin typeface="Avenir Next LT Pro" panose="020B0504020202020204" pitchFamily="34" charset="77"/>
            </a:endParaRPr>
          </a:p>
        </p:txBody>
      </p:sp>
      <p:cxnSp>
        <p:nvCxnSpPr>
          <p:cNvPr id="52" name="Straight Arrow Connector 51">
            <a:extLst>
              <a:ext uri="{FF2B5EF4-FFF2-40B4-BE49-F238E27FC236}">
                <a16:creationId xmlns:a16="http://schemas.microsoft.com/office/drawing/2014/main" id="{96ABB132-1185-8745-AA7A-795FB08E2B87}"/>
              </a:ext>
            </a:extLst>
          </p:cNvPr>
          <p:cNvCxnSpPr>
            <a:cxnSpLocks/>
          </p:cNvCxnSpPr>
          <p:nvPr/>
        </p:nvCxnSpPr>
        <p:spPr>
          <a:xfrm>
            <a:off x="7206926" y="3356710"/>
            <a:ext cx="1703994" cy="0"/>
          </a:xfrm>
          <a:prstGeom prst="straightConnector1">
            <a:avLst/>
          </a:prstGeom>
          <a:ln w="19050" cap="sq">
            <a:solidFill>
              <a:schemeClr val="tx2"/>
            </a:solidFill>
            <a:bevel/>
            <a:headEnd type="oval"/>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253F519-247C-8E4A-8107-660D87100FD4}"/>
              </a:ext>
            </a:extLst>
          </p:cNvPr>
          <p:cNvSpPr txBox="1"/>
          <p:nvPr/>
        </p:nvSpPr>
        <p:spPr>
          <a:xfrm>
            <a:off x="4771309" y="4765167"/>
            <a:ext cx="1942007" cy="1134310"/>
          </a:xfrm>
          <a:prstGeom prst="rect">
            <a:avLst/>
          </a:prstGeom>
          <a:noFill/>
        </p:spPr>
        <p:txBody>
          <a:bodyPr wrap="none" lIns="0" tIns="0" rIns="0" bIns="0" numCol="3" rtlCol="0">
            <a:noAutofit/>
          </a:bodyPr>
          <a:lstStyle/>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Johannesburg</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Nairobi</a:t>
            </a:r>
          </a:p>
        </p:txBody>
      </p:sp>
      <p:sp>
        <p:nvSpPr>
          <p:cNvPr id="54" name="TextBox 53">
            <a:extLst>
              <a:ext uri="{FF2B5EF4-FFF2-40B4-BE49-F238E27FC236}">
                <a16:creationId xmlns:a16="http://schemas.microsoft.com/office/drawing/2014/main" id="{07AAF585-66A7-8A46-959E-315972B3E45B}"/>
              </a:ext>
            </a:extLst>
          </p:cNvPr>
          <p:cNvSpPr txBox="1"/>
          <p:nvPr/>
        </p:nvSpPr>
        <p:spPr>
          <a:xfrm>
            <a:off x="4771309" y="4494424"/>
            <a:ext cx="950139" cy="169277"/>
          </a:xfrm>
          <a:prstGeom prst="rect">
            <a:avLst/>
          </a:prstGeom>
          <a:noFill/>
        </p:spPr>
        <p:txBody>
          <a:bodyPr wrap="square" lIns="0" tIns="0" rIns="0" bIns="0" rtlCol="0">
            <a:spAutoFit/>
          </a:bodyPr>
          <a:lstStyle/>
          <a:p>
            <a:pPr defTabSz="914353">
              <a:defRPr/>
            </a:pPr>
            <a:r>
              <a:rPr lang="en-US" sz="1100" b="1" i="0" spc="100" baseline="0">
                <a:solidFill>
                  <a:schemeClr val="accent1"/>
                </a:solidFill>
                <a:latin typeface="Avenir Next LT Pro" panose="020B0504020202020204" pitchFamily="34" charset="77"/>
              </a:rPr>
              <a:t>AFRICA</a:t>
            </a:r>
            <a:endParaRPr lang="en-US" sz="2800" b="1" i="0" spc="100" baseline="0">
              <a:solidFill>
                <a:schemeClr val="accent1"/>
              </a:solidFill>
              <a:latin typeface="Avenir Next LT Pro" panose="020B0504020202020204" pitchFamily="34" charset="77"/>
            </a:endParaRPr>
          </a:p>
        </p:txBody>
      </p:sp>
      <p:cxnSp>
        <p:nvCxnSpPr>
          <p:cNvPr id="55" name="Straight Arrow Connector 54">
            <a:extLst>
              <a:ext uri="{FF2B5EF4-FFF2-40B4-BE49-F238E27FC236}">
                <a16:creationId xmlns:a16="http://schemas.microsoft.com/office/drawing/2014/main" id="{71C929AD-CDF6-2C4B-841A-0DB8F5404B09}"/>
              </a:ext>
            </a:extLst>
          </p:cNvPr>
          <p:cNvCxnSpPr/>
          <p:nvPr/>
        </p:nvCxnSpPr>
        <p:spPr>
          <a:xfrm>
            <a:off x="4771312" y="4712374"/>
            <a:ext cx="1701210" cy="0"/>
          </a:xfrm>
          <a:prstGeom prst="straightConnector1">
            <a:avLst/>
          </a:prstGeom>
          <a:ln w="19050" cap="sq">
            <a:solidFill>
              <a:schemeClr val="tx2"/>
            </a:solidFill>
            <a:bevel/>
            <a:headEnd type="none"/>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5831BF4-35AB-6B4D-8012-B7846F8637AB}"/>
              </a:ext>
            </a:extLst>
          </p:cNvPr>
          <p:cNvSpPr txBox="1"/>
          <p:nvPr userDrawn="1"/>
        </p:nvSpPr>
        <p:spPr>
          <a:xfrm>
            <a:off x="10046388" y="2395851"/>
            <a:ext cx="1305198" cy="169277"/>
          </a:xfrm>
          <a:prstGeom prst="rect">
            <a:avLst/>
          </a:prstGeom>
          <a:noFill/>
        </p:spPr>
        <p:txBody>
          <a:bodyPr wrap="square" lIns="0" tIns="0" rIns="0" bIns="0" rtlCol="0">
            <a:spAutoFit/>
          </a:bodyPr>
          <a:lstStyle/>
          <a:p>
            <a:pPr algn="r" defTabSz="914353">
              <a:defRPr/>
            </a:pPr>
            <a:r>
              <a:rPr lang="en-US" sz="1100" b="1" i="0" spc="100" baseline="0">
                <a:solidFill>
                  <a:schemeClr val="accent1"/>
                </a:solidFill>
                <a:latin typeface="Avenir Next LT Pro" panose="020B0504020202020204" pitchFamily="34" charset="77"/>
              </a:rPr>
              <a:t>ASIA-PACIFIC</a:t>
            </a:r>
            <a:endParaRPr lang="en-US" sz="2800" b="1" i="0" spc="100" baseline="0">
              <a:solidFill>
                <a:schemeClr val="accent1"/>
              </a:solidFill>
              <a:latin typeface="Avenir Next LT Pro" panose="020B0504020202020204" pitchFamily="34" charset="77"/>
            </a:endParaRPr>
          </a:p>
        </p:txBody>
      </p:sp>
      <p:sp>
        <p:nvSpPr>
          <p:cNvPr id="56" name="TextBox 55">
            <a:extLst>
              <a:ext uri="{FF2B5EF4-FFF2-40B4-BE49-F238E27FC236}">
                <a16:creationId xmlns:a16="http://schemas.microsoft.com/office/drawing/2014/main" id="{137903C5-EF95-B543-888F-EC385297F3D4}"/>
              </a:ext>
            </a:extLst>
          </p:cNvPr>
          <p:cNvSpPr txBox="1"/>
          <p:nvPr userDrawn="1"/>
        </p:nvSpPr>
        <p:spPr>
          <a:xfrm>
            <a:off x="9224392" y="2666983"/>
            <a:ext cx="2127193" cy="1077750"/>
          </a:xfrm>
          <a:prstGeom prst="rect">
            <a:avLst/>
          </a:prstGeom>
          <a:noFill/>
        </p:spPr>
        <p:txBody>
          <a:bodyPr wrap="none" lIns="0" tIns="0" rIns="0" bIns="0" numCol="3" rtlCol="0">
            <a:noAutofit/>
          </a:bodyPr>
          <a:lstStyle/>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Adelaide</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Auckland</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Bangalore</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Beijing</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Brisbane</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Chennai</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Guangzhou</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Hong Kong</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Hyderabad</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Jakarta</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Kolkata</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Kuala Lumpur</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Melbourne</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Mumbai</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New Delhi</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Perth</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Shanghai</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Shenzhen</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Singapore</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Sydney</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Tokyo</a:t>
            </a:r>
          </a:p>
        </p:txBody>
      </p:sp>
      <p:cxnSp>
        <p:nvCxnSpPr>
          <p:cNvPr id="57" name="Straight Arrow Connector 56">
            <a:extLst>
              <a:ext uri="{FF2B5EF4-FFF2-40B4-BE49-F238E27FC236}">
                <a16:creationId xmlns:a16="http://schemas.microsoft.com/office/drawing/2014/main" id="{99EBBFAC-F9D6-7D45-897D-E9F6BD85056A}"/>
              </a:ext>
            </a:extLst>
          </p:cNvPr>
          <p:cNvCxnSpPr>
            <a:cxnSpLocks/>
          </p:cNvCxnSpPr>
          <p:nvPr/>
        </p:nvCxnSpPr>
        <p:spPr>
          <a:xfrm>
            <a:off x="9389098" y="2621174"/>
            <a:ext cx="1962487" cy="0"/>
          </a:xfrm>
          <a:prstGeom prst="straightConnector1">
            <a:avLst/>
          </a:prstGeom>
          <a:ln w="19050" cap="sq">
            <a:solidFill>
              <a:schemeClr val="tx2"/>
            </a:solidFill>
            <a:bevel/>
            <a:headEnd type="ova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632061-DF1C-A74A-9B78-08F422F3A075}"/>
              </a:ext>
            </a:extLst>
          </p:cNvPr>
          <p:cNvSpPr>
            <a:spLocks noGrp="1"/>
          </p:cNvSpPr>
          <p:nvPr>
            <p:ph type="title"/>
          </p:nvPr>
        </p:nvSpPr>
        <p:spPr/>
        <p:txBody>
          <a:bodyPr/>
          <a:lstStyle>
            <a:lvl1pPr algn="ctr">
              <a:defRPr>
                <a:solidFill>
                  <a:schemeClr val="tx1"/>
                </a:solidFill>
              </a:defRPr>
            </a:lvl1pPr>
          </a:lstStyle>
          <a:p>
            <a:r>
              <a:rPr lang="en-US"/>
              <a:t>Click to edit Master title style</a:t>
            </a:r>
          </a:p>
        </p:txBody>
      </p:sp>
      <p:sp>
        <p:nvSpPr>
          <p:cNvPr id="43" name="Oval 42">
            <a:extLst>
              <a:ext uri="{FF2B5EF4-FFF2-40B4-BE49-F238E27FC236}">
                <a16:creationId xmlns:a16="http://schemas.microsoft.com/office/drawing/2014/main" id="{D8F1ACB0-B439-2B43-9B58-11FB96CA1500}"/>
              </a:ext>
            </a:extLst>
          </p:cNvPr>
          <p:cNvSpPr/>
          <p:nvPr/>
        </p:nvSpPr>
        <p:spPr>
          <a:xfrm>
            <a:off x="838200" y="5513365"/>
            <a:ext cx="731520" cy="730843"/>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r>
              <a:rPr lang="en-US" sz="2133" b="1" i="0" spc="-200">
                <a:solidFill>
                  <a:schemeClr val="accent1"/>
                </a:solidFill>
                <a:latin typeface="Avenir Next LT Pro" panose="020B0504020202020204" pitchFamily="34" charset="77"/>
              </a:rPr>
              <a:t>129</a:t>
            </a:r>
            <a:endParaRPr lang="en-US" sz="2667" b="1" i="0" spc="-200">
              <a:solidFill>
                <a:schemeClr val="accent1"/>
              </a:solidFill>
              <a:latin typeface="Avenir Next LT Pro" panose="020B0504020202020204" pitchFamily="34" charset="77"/>
            </a:endParaRPr>
          </a:p>
          <a:p>
            <a:pPr algn="ctr">
              <a:lnSpc>
                <a:spcPct val="80000"/>
              </a:lnSpc>
            </a:pPr>
            <a:r>
              <a:rPr lang="en-US" sz="1067" b="0" i="0" spc="0">
                <a:solidFill>
                  <a:schemeClr val="bg1"/>
                </a:solidFill>
                <a:latin typeface="Avenir Next LT Pro" panose="020B0504020202020204" pitchFamily="34" charset="77"/>
              </a:rPr>
              <a:t>offices</a:t>
            </a:r>
          </a:p>
        </p:txBody>
      </p:sp>
      <p:sp>
        <p:nvSpPr>
          <p:cNvPr id="44" name="Oval 43">
            <a:extLst>
              <a:ext uri="{FF2B5EF4-FFF2-40B4-BE49-F238E27FC236}">
                <a16:creationId xmlns:a16="http://schemas.microsoft.com/office/drawing/2014/main" id="{48210879-2A3B-D848-B487-9BBE3AC5C81D}"/>
              </a:ext>
            </a:extLst>
          </p:cNvPr>
          <p:cNvSpPr/>
          <p:nvPr/>
        </p:nvSpPr>
        <p:spPr>
          <a:xfrm>
            <a:off x="1693286" y="5513365"/>
            <a:ext cx="731520" cy="730843"/>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r>
              <a:rPr lang="en-US" sz="2133" b="1" i="0" spc="-200">
                <a:solidFill>
                  <a:schemeClr val="accent1"/>
                </a:solidFill>
                <a:latin typeface="Avenir Next LT Pro" panose="020B0504020202020204" pitchFamily="34" charset="77"/>
              </a:rPr>
              <a:t>39</a:t>
            </a:r>
            <a:endParaRPr lang="en-US" sz="2667" b="1" i="0" spc="-200">
              <a:solidFill>
                <a:schemeClr val="accent1"/>
              </a:solidFill>
              <a:latin typeface="Avenir Next LT Pro" panose="020B0504020202020204" pitchFamily="34" charset="77"/>
            </a:endParaRPr>
          </a:p>
          <a:p>
            <a:pPr marL="0" algn="ctr" defTabSz="914573" rtl="0" eaLnBrk="1" latinLnBrk="0" hangingPunct="1">
              <a:lnSpc>
                <a:spcPct val="80000"/>
              </a:lnSpc>
            </a:pPr>
            <a:r>
              <a:rPr lang="en-US" sz="1067" b="0" i="0" kern="1200" spc="0">
                <a:solidFill>
                  <a:schemeClr val="bg1"/>
                </a:solidFill>
                <a:latin typeface="Avenir Next LT Pro" panose="020B0504020202020204" pitchFamily="34" charset="77"/>
                <a:ea typeface="+mn-ea"/>
                <a:cs typeface="+mn-cs"/>
              </a:rPr>
              <a:t>countries</a:t>
            </a:r>
          </a:p>
        </p:txBody>
      </p:sp>
      <p:sp>
        <p:nvSpPr>
          <p:cNvPr id="45" name="Oval 44">
            <a:extLst>
              <a:ext uri="{FF2B5EF4-FFF2-40B4-BE49-F238E27FC236}">
                <a16:creationId xmlns:a16="http://schemas.microsoft.com/office/drawing/2014/main" id="{FE22DB11-3BEF-014C-A6B3-F3DB54214920}"/>
              </a:ext>
            </a:extLst>
          </p:cNvPr>
          <p:cNvSpPr/>
          <p:nvPr/>
        </p:nvSpPr>
        <p:spPr>
          <a:xfrm>
            <a:off x="2548370" y="5513365"/>
            <a:ext cx="731520" cy="730843"/>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r>
              <a:rPr lang="en-US" sz="2133" b="1" i="0" spc="0">
                <a:solidFill>
                  <a:schemeClr val="accent1"/>
                </a:solidFill>
                <a:latin typeface="Avenir Next LT Pro" panose="020B0504020202020204" pitchFamily="34" charset="77"/>
              </a:rPr>
              <a:t>4K</a:t>
            </a:r>
            <a:endParaRPr lang="en-US" sz="2667" b="1" i="0" spc="0">
              <a:solidFill>
                <a:schemeClr val="accent1"/>
              </a:solidFill>
              <a:latin typeface="Avenir Next LT Pro" panose="020B0504020202020204" pitchFamily="34" charset="77"/>
            </a:endParaRPr>
          </a:p>
          <a:p>
            <a:pPr marL="0" algn="ctr" defTabSz="914573" rtl="0" eaLnBrk="1" latinLnBrk="0" hangingPunct="1">
              <a:lnSpc>
                <a:spcPct val="80000"/>
              </a:lnSpc>
            </a:pPr>
            <a:r>
              <a:rPr lang="en-US" sz="1067" b="0" i="0" kern="1200" spc="0">
                <a:solidFill>
                  <a:schemeClr val="bg1"/>
                </a:solidFill>
                <a:latin typeface="Avenir Next LT Pro" panose="020B0504020202020204" pitchFamily="34" charset="77"/>
                <a:ea typeface="+mn-ea"/>
                <a:cs typeface="+mn-cs"/>
              </a:rPr>
              <a:t>people</a:t>
            </a:r>
          </a:p>
        </p:txBody>
      </p:sp>
    </p:spTree>
    <p:extLst>
      <p:ext uri="{BB962C8B-B14F-4D97-AF65-F5344CB8AC3E}">
        <p14:creationId xmlns:p14="http://schemas.microsoft.com/office/powerpoint/2010/main" val="28409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with Ribbon - Whit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D84F492-71C4-CB41-ACFA-812D2C70BE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665" t="52293" r="69941" b="31968"/>
          <a:stretch/>
        </p:blipFill>
        <p:spPr>
          <a:xfrm>
            <a:off x="5435602" y="2"/>
            <a:ext cx="6756400" cy="6858000"/>
          </a:xfrm>
          <a:prstGeom prst="rect">
            <a:avLst/>
          </a:prstGeom>
        </p:spPr>
      </p:pic>
      <p:pic>
        <p:nvPicPr>
          <p:cNvPr id="10" name="Graphic 9">
            <a:extLst>
              <a:ext uri="{FF2B5EF4-FFF2-40B4-BE49-F238E27FC236}">
                <a16:creationId xmlns:a16="http://schemas.microsoft.com/office/drawing/2014/main" id="{7156D25B-8A97-0443-BAB3-D42DD63ED23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4691" t="62776" r="9447" b="21485"/>
          <a:stretch/>
        </p:blipFill>
        <p:spPr>
          <a:xfrm>
            <a:off x="2" y="2"/>
            <a:ext cx="11350625" cy="6858000"/>
          </a:xfrm>
          <a:prstGeom prst="rect">
            <a:avLst/>
          </a:prstGeom>
        </p:spPr>
      </p:pic>
      <p:sp>
        <p:nvSpPr>
          <p:cNvPr id="2" name="Title 1">
            <a:extLst>
              <a:ext uri="{FF2B5EF4-FFF2-40B4-BE49-F238E27FC236}">
                <a16:creationId xmlns:a16="http://schemas.microsoft.com/office/drawing/2014/main" id="{0CFF4C25-A6F5-E244-946F-7CFB9C27D31D}"/>
              </a:ext>
            </a:extLst>
          </p:cNvPr>
          <p:cNvSpPr>
            <a:spLocks noGrp="1"/>
          </p:cNvSpPr>
          <p:nvPr>
            <p:ph type="title"/>
          </p:nvPr>
        </p:nvSpPr>
        <p:spPr>
          <a:xfrm>
            <a:off x="838202" y="3429001"/>
            <a:ext cx="10515601" cy="718953"/>
          </a:xfrm>
        </p:spPr>
        <p:txBody>
          <a:bodyPr anchor="t"/>
          <a:lstStyle>
            <a:lvl1pPr algn="ctr">
              <a:defRPr sz="4400" b="1" i="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52AA92A5-78E8-1942-8553-85A00045B425}"/>
              </a:ext>
            </a:extLst>
          </p:cNvPr>
          <p:cNvSpPr>
            <a:spLocks noGrp="1"/>
          </p:cNvSpPr>
          <p:nvPr>
            <p:ph type="body" sz="quarter" idx="10" hasCustomPrompt="1"/>
          </p:nvPr>
        </p:nvSpPr>
        <p:spPr>
          <a:xfrm>
            <a:off x="838201" y="4162367"/>
            <a:ext cx="10512425" cy="328951"/>
          </a:xfrm>
        </p:spPr>
        <p:txBody>
          <a:bodyPr/>
          <a:lstStyle>
            <a:lvl1pPr algn="ctr">
              <a:defRPr b="0" i="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14" name="Rectangle 13">
            <a:extLst>
              <a:ext uri="{FF2B5EF4-FFF2-40B4-BE49-F238E27FC236}">
                <a16:creationId xmlns:a16="http://schemas.microsoft.com/office/drawing/2014/main" id="{38E930DE-C6BB-D741-A28E-094FD4292EC4}"/>
              </a:ext>
            </a:extLst>
          </p:cNvPr>
          <p:cNvSpPr/>
          <p:nvPr/>
        </p:nvSpPr>
        <p:spPr>
          <a:xfrm>
            <a:off x="-3220719" y="1569117"/>
            <a:ext cx="3220720" cy="610241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48E8DED-A5EC-F045-9050-6ED1B33244DB}"/>
              </a:ext>
            </a:extLst>
          </p:cNvPr>
          <p:cNvPicPr>
            <a:picLocks noChangeAspect="1"/>
          </p:cNvPicPr>
          <p:nvPr/>
        </p:nvPicPr>
        <p:blipFill>
          <a:blip r:embed="rId4"/>
          <a:srcRect/>
          <a:stretch/>
        </p:blipFill>
        <p:spPr>
          <a:xfrm>
            <a:off x="5330754" y="2219332"/>
            <a:ext cx="1530497" cy="688085"/>
          </a:xfrm>
          <a:prstGeom prst="rect">
            <a:avLst/>
          </a:prstGeom>
        </p:spPr>
      </p:pic>
      <p:sp>
        <p:nvSpPr>
          <p:cNvPr id="13" name="Rectangle 12">
            <a:extLst>
              <a:ext uri="{FF2B5EF4-FFF2-40B4-BE49-F238E27FC236}">
                <a16:creationId xmlns:a16="http://schemas.microsoft.com/office/drawing/2014/main" id="{0F9109CE-96E3-2042-B503-434404A80CD3}"/>
              </a:ext>
            </a:extLst>
          </p:cNvPr>
          <p:cNvSpPr/>
          <p:nvPr userDrawn="1"/>
        </p:nvSpPr>
        <p:spPr>
          <a:xfrm>
            <a:off x="-3220719" y="1569117"/>
            <a:ext cx="3220720" cy="610241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lide Number Placeholder 5">
            <a:extLst>
              <a:ext uri="{FF2B5EF4-FFF2-40B4-BE49-F238E27FC236}">
                <a16:creationId xmlns:a16="http://schemas.microsoft.com/office/drawing/2014/main" id="{D450A843-8B16-FC45-83D6-A174269ECD32}"/>
              </a:ext>
            </a:extLst>
          </p:cNvPr>
          <p:cNvSpPr txBox="1">
            <a:spLocks/>
          </p:cNvSpPr>
          <p:nvPr userDrawn="1"/>
        </p:nvSpPr>
        <p:spPr>
          <a:xfrm>
            <a:off x="4453774"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r>
              <a:rPr lang="en-US" sz="599" b="0" i="0" spc="100" baseline="0">
                <a:solidFill>
                  <a:schemeClr val="tx2"/>
                </a:solidFill>
                <a:latin typeface="+mj-lt"/>
                <a:cs typeface="Arial" panose="020B0604020202020204" pitchFamily="34" charset="0"/>
              </a:rPr>
              <a:t>© </a:t>
            </a:r>
            <a:fld id="{A5247CED-659B-164D-B959-D4CA1CA6201A}" type="datetimeyyyy">
              <a:rPr lang="en-US" sz="599" b="0" i="0" spc="100" baseline="0" smtClean="0">
                <a:solidFill>
                  <a:schemeClr val="tx2"/>
                </a:solidFill>
                <a:latin typeface="+mj-lt"/>
                <a:cs typeface="Arial" panose="020B0604020202020204" pitchFamily="34" charset="0"/>
              </a:rPr>
              <a:t>2022</a:t>
            </a:fld>
            <a:r>
              <a:rPr lang="en-US" sz="599" b="0" i="0" spc="100" baseline="0">
                <a:solidFill>
                  <a:schemeClr val="tx2"/>
                </a:solidFill>
                <a:latin typeface="+mj-lt"/>
                <a:cs typeface="Arial" panose="020B0604020202020204" pitchFamily="34" charset="0"/>
              </a:rPr>
              <a:t> </a:t>
            </a:r>
            <a:r>
              <a:rPr lang="en-US" sz="599" b="0" i="0" spc="100" baseline="0" err="1">
                <a:solidFill>
                  <a:schemeClr val="tx2"/>
                </a:solidFill>
                <a:latin typeface="+mj-lt"/>
                <a:cs typeface="Arial" panose="020B0604020202020204" pitchFamily="34" charset="0"/>
              </a:rPr>
              <a:t>BCW</a:t>
            </a:r>
            <a:r>
              <a:rPr lang="en-US" sz="599" b="0" i="0" spc="100" baseline="0">
                <a:solidFill>
                  <a:schemeClr val="tx2"/>
                </a:solidFill>
                <a:latin typeface="+mj-lt"/>
                <a:cs typeface="Arial" panose="020B0604020202020204" pitchFamily="34" charset="0"/>
              </a:rPr>
              <a:t>. All Rights Reserved.</a:t>
            </a:r>
          </a:p>
        </p:txBody>
      </p:sp>
    </p:spTree>
    <p:extLst>
      <p:ext uri="{BB962C8B-B14F-4D97-AF65-F5344CB8AC3E}">
        <p14:creationId xmlns:p14="http://schemas.microsoft.com/office/powerpoint/2010/main" val="20777072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CW Owned Offices &amp; Affiliates">
    <p:spTree>
      <p:nvGrpSpPr>
        <p:cNvPr id="1" name=""/>
        <p:cNvGrpSpPr/>
        <p:nvPr/>
      </p:nvGrpSpPr>
      <p:grpSpPr>
        <a:xfrm>
          <a:off x="0" y="0"/>
          <a:ext cx="0" cy="0"/>
          <a:chOff x="0" y="0"/>
          <a:chExt cx="0" cy="0"/>
        </a:xfrm>
      </p:grpSpPr>
      <p:pic>
        <p:nvPicPr>
          <p:cNvPr id="46" name="Picture 6" descr="Image result for world map png">
            <a:extLst>
              <a:ext uri="{FF2B5EF4-FFF2-40B4-BE49-F238E27FC236}">
                <a16:creationId xmlns:a16="http://schemas.microsoft.com/office/drawing/2014/main" id="{FE18D7F4-1CEE-CC45-9A72-98C6F36469E2}"/>
              </a:ext>
            </a:extLst>
          </p:cNvPr>
          <p:cNvPicPr>
            <a:picLocks noChangeAspect="1" noChangeArrowheads="1"/>
          </p:cNvPicPr>
          <p:nvPr userDrawn="1"/>
        </p:nvPicPr>
        <p:blipFill rotWithShape="1">
          <a:blip r:embed="rId2" cstate="screen">
            <a:alphaModFix amt="50000"/>
            <a:extLst>
              <a:ext uri="{28A0092B-C50C-407E-A947-70E740481C1C}">
                <a14:useLocalDpi xmlns:a14="http://schemas.microsoft.com/office/drawing/2010/main"/>
              </a:ext>
            </a:extLst>
          </a:blip>
          <a:srcRect t="-4401" b="-2597"/>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6194601-5AA7-224C-8D89-AC29348F3CD9}"/>
              </a:ext>
            </a:extLst>
          </p:cNvPr>
          <p:cNvPicPr>
            <a:picLocks noChangeAspect="1"/>
          </p:cNvPicPr>
          <p:nvPr userDrawn="1"/>
        </p:nvPicPr>
        <p:blipFill rotWithShape="1">
          <a:blip r:embed="rId3"/>
          <a:srcRect l="33724" t="62527" r="33724" b="28048"/>
          <a:stretch/>
        </p:blipFill>
        <p:spPr>
          <a:xfrm flipH="1" flipV="1">
            <a:off x="0" y="2"/>
            <a:ext cx="12192000" cy="3526781"/>
          </a:xfrm>
          <a:prstGeom prst="rect">
            <a:avLst/>
          </a:prstGeom>
        </p:spPr>
      </p:pic>
      <p:sp>
        <p:nvSpPr>
          <p:cNvPr id="27" name="TextBox 26">
            <a:extLst>
              <a:ext uri="{FF2B5EF4-FFF2-40B4-BE49-F238E27FC236}">
                <a16:creationId xmlns:a16="http://schemas.microsoft.com/office/drawing/2014/main" id="{CE8CE26E-7156-42CD-B341-F12F55B88AE3}"/>
              </a:ext>
            </a:extLst>
          </p:cNvPr>
          <p:cNvSpPr txBox="1"/>
          <p:nvPr/>
        </p:nvSpPr>
        <p:spPr>
          <a:xfrm>
            <a:off x="838202" y="2726332"/>
            <a:ext cx="1701208" cy="897431"/>
          </a:xfrm>
          <a:prstGeom prst="rect">
            <a:avLst/>
          </a:prstGeom>
          <a:noFill/>
        </p:spPr>
        <p:txBody>
          <a:bodyPr wrap="none" lIns="0" tIns="0" rIns="0" bIns="0" numCol="2" rtlCol="0">
            <a:noAutofit/>
          </a:bodyPr>
          <a:lstStyle/>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Atlanta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Austin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Boston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Chicago</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Dallas</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Los Angeles</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New York</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Pittsburgh</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San Francisco</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San Juan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Toronto</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Washington DC</a:t>
            </a:r>
          </a:p>
        </p:txBody>
      </p:sp>
      <p:sp>
        <p:nvSpPr>
          <p:cNvPr id="29" name="TextBox 28">
            <a:extLst>
              <a:ext uri="{FF2B5EF4-FFF2-40B4-BE49-F238E27FC236}">
                <a16:creationId xmlns:a16="http://schemas.microsoft.com/office/drawing/2014/main" id="{E20A829C-C3B3-481E-A50D-550B3695B728}"/>
              </a:ext>
            </a:extLst>
          </p:cNvPr>
          <p:cNvSpPr txBox="1"/>
          <p:nvPr/>
        </p:nvSpPr>
        <p:spPr>
          <a:xfrm>
            <a:off x="1601460" y="4673726"/>
            <a:ext cx="1946370" cy="1134318"/>
          </a:xfrm>
          <a:prstGeom prst="rect">
            <a:avLst/>
          </a:prstGeom>
          <a:noFill/>
        </p:spPr>
        <p:txBody>
          <a:bodyPr wrap="none" lIns="0" tIns="0" rIns="0" bIns="0" numCol="2" rtlCol="0">
            <a:noAutofit/>
          </a:bodyPr>
          <a:lstStyle/>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Bogota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Brasilia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Buenos Aires</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Caracas</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Guatemala City</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Lima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Medellin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Mexico City</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Montevideo</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Panama City</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Quito</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Rio de Janeiro</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San Jose</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Santiago</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Santo Domingo</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Sao Paulo</a:t>
            </a:r>
          </a:p>
        </p:txBody>
      </p:sp>
      <p:sp>
        <p:nvSpPr>
          <p:cNvPr id="31" name="TextBox 30">
            <a:extLst>
              <a:ext uri="{FF2B5EF4-FFF2-40B4-BE49-F238E27FC236}">
                <a16:creationId xmlns:a16="http://schemas.microsoft.com/office/drawing/2014/main" id="{4D423C2F-320E-4EC9-A7CD-9354F2A30193}"/>
              </a:ext>
            </a:extLst>
          </p:cNvPr>
          <p:cNvSpPr txBox="1"/>
          <p:nvPr/>
        </p:nvSpPr>
        <p:spPr>
          <a:xfrm>
            <a:off x="3729400" y="2318186"/>
            <a:ext cx="2366602" cy="1134318"/>
          </a:xfrm>
          <a:prstGeom prst="rect">
            <a:avLst/>
          </a:prstGeom>
          <a:noFill/>
        </p:spPr>
        <p:txBody>
          <a:bodyPr wrap="none" lIns="0" tIns="0" rIns="0" bIns="0" numCol="4" rtlCol="0">
            <a:noAutofit/>
          </a:bodyPr>
          <a:lstStyle/>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Almaty</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Athens</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Barcelona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Belgrade</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Berlin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Bratislava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Brussels</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Bucharest</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Budapest</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Chisinau</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Dublin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Frankfurt</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Hamburg</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Helsinki</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Istanbul</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Kyiv</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Lausanne</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Lisbon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Ljubljana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London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Madrid</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Milan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Munich</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Oslo</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Paris</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Podgorica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Prague</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Pristina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Reykjavik</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Riga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Rome</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Sarajevo</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Skopje</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Sofia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Stockholm</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Tallin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The Hague</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Tirana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Vienna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Vilnius</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Zagreb</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Zurich</a:t>
            </a:r>
          </a:p>
        </p:txBody>
      </p:sp>
      <p:sp>
        <p:nvSpPr>
          <p:cNvPr id="33" name="TextBox 32">
            <a:extLst>
              <a:ext uri="{FF2B5EF4-FFF2-40B4-BE49-F238E27FC236}">
                <a16:creationId xmlns:a16="http://schemas.microsoft.com/office/drawing/2014/main" id="{A18F7329-14E2-4FCC-9028-E891A62B8DF7}"/>
              </a:ext>
            </a:extLst>
          </p:cNvPr>
          <p:cNvSpPr txBox="1"/>
          <p:nvPr/>
        </p:nvSpPr>
        <p:spPr>
          <a:xfrm>
            <a:off x="7206926" y="3405276"/>
            <a:ext cx="1703994" cy="718236"/>
          </a:xfrm>
          <a:prstGeom prst="rect">
            <a:avLst/>
          </a:prstGeom>
          <a:noFill/>
        </p:spPr>
        <p:txBody>
          <a:bodyPr wrap="none" lIns="0" tIns="0" rIns="0" bIns="0" numCol="2" rtlCol="0">
            <a:noAutofit/>
          </a:bodyPr>
          <a:lstStyle/>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Abu Dhabi</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Amman</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Beirut</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Cairo</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Doha</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Dubai</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Erbil</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Jeddah</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Kuwait City</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Manama</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Muscat</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Riyadh</a:t>
            </a:r>
          </a:p>
          <a:p>
            <a:pPr algn="r" rtl="0" eaLnBrk="1" fontAlgn="b" latinLnBrk="0" hangingPunct="1">
              <a:lnSpc>
                <a:spcPct val="100000"/>
              </a:lnSpc>
              <a:spcBef>
                <a:spcPts val="200"/>
              </a:spcBef>
            </a:pPr>
            <a:r>
              <a:rPr lang="en-US" sz="699" b="0" i="0">
                <a:solidFill>
                  <a:schemeClr val="tx1"/>
                </a:solidFill>
                <a:latin typeface="Avenir Next LT Pro" panose="020B0504020202020204" pitchFamily="34" charset="77"/>
                <a:ea typeface="Georgia" charset="0"/>
                <a:cs typeface="Georgia" charset="0"/>
              </a:rPr>
              <a:t>Tel Aviv</a:t>
            </a:r>
          </a:p>
        </p:txBody>
      </p:sp>
      <p:sp>
        <p:nvSpPr>
          <p:cNvPr id="36" name="TextBox 35">
            <a:extLst>
              <a:ext uri="{FF2B5EF4-FFF2-40B4-BE49-F238E27FC236}">
                <a16:creationId xmlns:a16="http://schemas.microsoft.com/office/drawing/2014/main" id="{11916126-2AE0-48DA-80C5-D0523DAB548A}"/>
              </a:ext>
            </a:extLst>
          </p:cNvPr>
          <p:cNvSpPr txBox="1"/>
          <p:nvPr userDrawn="1"/>
        </p:nvSpPr>
        <p:spPr>
          <a:xfrm>
            <a:off x="9263719" y="2594379"/>
            <a:ext cx="2084011" cy="1077750"/>
          </a:xfrm>
          <a:prstGeom prst="rect">
            <a:avLst/>
          </a:prstGeom>
          <a:noFill/>
        </p:spPr>
        <p:txBody>
          <a:bodyPr wrap="none" lIns="0" tIns="0" rIns="0" bIns="0" numCol="3" rtlCol="0">
            <a:noAutofit/>
          </a:bodyPr>
          <a:lstStyle/>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Adelaide</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Auckland</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Bangalore</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Bangkok</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Beijing</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Brisbane</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Chennai</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Colombo</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Dhaka</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Guangzhou</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Hanoi</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Ho Chi Minh City</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Hong Kong</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Hyderabad</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Islamabad</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Jakarta</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Karachi</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Kathmandu</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Kolkata</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Kuala Lumpur</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Lahore</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Manila</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Melbourne</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Mumbai</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New Delhi</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Perth</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Shanghai</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Shenzhen</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Singapore</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Sydney</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Taipei</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Tokyo</a:t>
            </a:r>
          </a:p>
          <a:p>
            <a:pPr algn="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Yangon</a:t>
            </a:r>
          </a:p>
        </p:txBody>
      </p:sp>
      <p:sp>
        <p:nvSpPr>
          <p:cNvPr id="24" name="TextBox 23">
            <a:extLst>
              <a:ext uri="{FF2B5EF4-FFF2-40B4-BE49-F238E27FC236}">
                <a16:creationId xmlns:a16="http://schemas.microsoft.com/office/drawing/2014/main" id="{55837651-9D75-4772-8CC4-BDADF927A42A}"/>
              </a:ext>
            </a:extLst>
          </p:cNvPr>
          <p:cNvSpPr txBox="1"/>
          <p:nvPr/>
        </p:nvSpPr>
        <p:spPr>
          <a:xfrm>
            <a:off x="4434289" y="4369625"/>
            <a:ext cx="2615743" cy="1134310"/>
          </a:xfrm>
          <a:prstGeom prst="rect">
            <a:avLst/>
          </a:prstGeom>
          <a:noFill/>
        </p:spPr>
        <p:txBody>
          <a:bodyPr wrap="none" lIns="0" tIns="0" rIns="0" bIns="0" numCol="4" rtlCol="0">
            <a:noAutofit/>
          </a:bodyPr>
          <a:lstStyle/>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Abidjan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Accra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Addis Ababa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Algiers </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Antananarivo</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Asmara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Bamako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Banjul </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Bissau</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Brazzaville</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Bujumbura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Cape Town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Casablanca</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Conakry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Cotonou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Dakar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Djibouti City</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Dodoma</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Free Town</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Gaborone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Harare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Johannesburg</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Juba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Kampala </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Khartoum</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Kigali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Kinshasa </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Laayoune </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Lagos </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Libreville</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Lilongwe </a:t>
            </a:r>
          </a:p>
          <a:p>
            <a:pPr rtl="0" eaLnBrk="1" fontAlgn="b" latinLnBrk="0" hangingPunct="1">
              <a:lnSpc>
                <a:spcPct val="100000"/>
              </a:lnSpc>
              <a:spcBef>
                <a:spcPts val="200"/>
              </a:spcBef>
            </a:pPr>
            <a:r>
              <a:rPr lang="en-US" sz="699" b="0" i="0" u="none" strike="noStrike" kern="1200" err="1">
                <a:solidFill>
                  <a:schemeClr val="tx1"/>
                </a:solidFill>
                <a:effectLst/>
                <a:latin typeface="Avenir Next LT Pro" panose="020B0504020202020204" pitchFamily="34" charset="77"/>
                <a:ea typeface="Georgia" charset="0"/>
                <a:cs typeface="Georgia" charset="0"/>
              </a:rPr>
              <a:t>Lome</a:t>
            </a:r>
            <a:r>
              <a:rPr lang="en-US" sz="699" b="0" i="0" u="none" strike="noStrike" kern="1200">
                <a:solidFill>
                  <a:schemeClr val="tx1"/>
                </a:solidFill>
                <a:effectLst/>
                <a:latin typeface="Avenir Next LT Pro" panose="020B0504020202020204" pitchFamily="34" charset="77"/>
                <a:ea typeface="Georgia" charset="0"/>
                <a:cs typeface="Georgia" charset="0"/>
              </a:rPr>
              <a:t>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Luanda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Lusaka</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Malabo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Maputo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Maseru </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Mbabane</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Monrovia </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Moroni </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N'Djamena</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Nairobi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Niamey</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Nouakchott</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Ouagadougou</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Port Louis </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Saint Denis</a:t>
            </a:r>
          </a:p>
          <a:p>
            <a:pPr rtl="0" eaLnBrk="1" fontAlgn="b" latinLnBrk="0" hangingPunct="1">
              <a:lnSpc>
                <a:spcPct val="100000"/>
              </a:lnSpc>
              <a:spcBef>
                <a:spcPts val="200"/>
              </a:spcBef>
            </a:pPr>
            <a:r>
              <a:rPr lang="en-US" sz="699" b="0" i="0" u="none" strike="noStrike" kern="1200">
                <a:solidFill>
                  <a:schemeClr val="tx1"/>
                </a:solidFill>
                <a:effectLst/>
                <a:latin typeface="Avenir Next LT Pro" panose="020B0504020202020204" pitchFamily="34" charset="77"/>
                <a:ea typeface="Georgia" charset="0"/>
                <a:cs typeface="Georgia" charset="0"/>
              </a:rPr>
              <a:t>Tripoli</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Tunis  </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Victoria</a:t>
            </a:r>
          </a:p>
          <a:p>
            <a:pPr marL="0" marR="0" indent="0" algn="l" defTabSz="914331" rtl="0" eaLnBrk="1" fontAlgn="b" latinLnBrk="0" hangingPunct="1">
              <a:lnSpc>
                <a:spcPct val="100000"/>
              </a:lnSpc>
              <a:spcBef>
                <a:spcPts val="200"/>
              </a:spcBef>
              <a:spcAft>
                <a:spcPts val="0"/>
              </a:spcAft>
              <a:buClrTx/>
              <a:buSzTx/>
              <a:buFontTx/>
              <a:buNone/>
              <a:tabLst/>
              <a:defRPr/>
            </a:pPr>
            <a:r>
              <a:rPr lang="en-US" sz="699" b="0" i="0" u="none" strike="noStrike" kern="1200">
                <a:solidFill>
                  <a:schemeClr val="tx1"/>
                </a:solidFill>
                <a:effectLst/>
                <a:latin typeface="Avenir Next LT Pro" panose="020B0504020202020204" pitchFamily="34" charset="77"/>
                <a:ea typeface="Georgia" charset="0"/>
                <a:cs typeface="Georgia" charset="0"/>
              </a:rPr>
              <a:t>Windhoek</a:t>
            </a:r>
          </a:p>
          <a:p>
            <a:pPr rtl="0" eaLnBrk="1" fontAlgn="b" latinLnBrk="0" hangingPunct="1">
              <a:lnSpc>
                <a:spcPct val="100000"/>
              </a:lnSpc>
              <a:spcBef>
                <a:spcPts val="200"/>
              </a:spcBef>
            </a:pPr>
            <a:r>
              <a:rPr lang="en-US" sz="699" b="0" i="0" u="none" strike="noStrike" kern="1200" err="1">
                <a:solidFill>
                  <a:schemeClr val="tx1"/>
                </a:solidFill>
                <a:effectLst/>
                <a:latin typeface="Avenir Next LT Pro" panose="020B0504020202020204" pitchFamily="34" charset="77"/>
                <a:ea typeface="Georgia" charset="0"/>
                <a:cs typeface="Georgia" charset="0"/>
              </a:rPr>
              <a:t>Yaounde</a:t>
            </a:r>
            <a:r>
              <a:rPr lang="en-US" sz="699" b="0" i="0" u="none" strike="noStrike" kern="1200">
                <a:solidFill>
                  <a:schemeClr val="tx1"/>
                </a:solidFill>
                <a:effectLst/>
                <a:latin typeface="Avenir Next LT Pro" panose="020B0504020202020204" pitchFamily="34" charset="77"/>
                <a:ea typeface="Georgia" charset="0"/>
                <a:cs typeface="Georgia" charset="0"/>
              </a:rPr>
              <a:t> </a:t>
            </a:r>
          </a:p>
          <a:p>
            <a:pPr rtl="0" eaLnBrk="1" fontAlgn="b" latinLnBrk="0" hangingPunct="1">
              <a:lnSpc>
                <a:spcPct val="100000"/>
              </a:lnSpc>
              <a:spcBef>
                <a:spcPts val="200"/>
              </a:spcBef>
            </a:pPr>
            <a:endParaRPr lang="en-US" sz="699" b="0" i="0" u="none" strike="noStrike" kern="1200">
              <a:solidFill>
                <a:schemeClr val="tx1"/>
              </a:solidFill>
              <a:effectLst/>
              <a:latin typeface="Avenir Next LT Pro" panose="020B0504020202020204" pitchFamily="34" charset="77"/>
              <a:ea typeface="Georgia" charset="0"/>
              <a:cs typeface="Georgia" charset="0"/>
            </a:endParaRPr>
          </a:p>
        </p:txBody>
      </p:sp>
      <p:sp>
        <p:nvSpPr>
          <p:cNvPr id="42" name="TextBox 41">
            <a:extLst>
              <a:ext uri="{FF2B5EF4-FFF2-40B4-BE49-F238E27FC236}">
                <a16:creationId xmlns:a16="http://schemas.microsoft.com/office/drawing/2014/main" id="{8A6C15EA-B609-1349-9BBA-F0BD94EBB1B4}"/>
              </a:ext>
            </a:extLst>
          </p:cNvPr>
          <p:cNvSpPr txBox="1"/>
          <p:nvPr/>
        </p:nvSpPr>
        <p:spPr>
          <a:xfrm>
            <a:off x="838202" y="2449031"/>
            <a:ext cx="1701210" cy="169277"/>
          </a:xfrm>
          <a:prstGeom prst="rect">
            <a:avLst/>
          </a:prstGeom>
          <a:noFill/>
        </p:spPr>
        <p:txBody>
          <a:bodyPr wrap="square" lIns="0" tIns="0" rIns="0" bIns="0" rtlCol="0">
            <a:spAutoFit/>
          </a:bodyPr>
          <a:lstStyle/>
          <a:p>
            <a:pPr defTabSz="914353">
              <a:defRPr/>
            </a:pPr>
            <a:r>
              <a:rPr lang="en-US" sz="1100" b="1" i="0" spc="100" baseline="0">
                <a:solidFill>
                  <a:schemeClr val="accent1"/>
                </a:solidFill>
                <a:latin typeface="Avenir Next LT Pro" panose="020B0504020202020204" pitchFamily="34" charset="77"/>
              </a:rPr>
              <a:t>NORTH AMERICA</a:t>
            </a:r>
            <a:endParaRPr lang="en-US" sz="2800" b="1" i="0" spc="100" baseline="0">
              <a:solidFill>
                <a:schemeClr val="accent1"/>
              </a:solidFill>
              <a:latin typeface="Avenir Next LT Pro" panose="020B0504020202020204" pitchFamily="34" charset="77"/>
            </a:endParaRPr>
          </a:p>
        </p:txBody>
      </p:sp>
      <p:sp>
        <p:nvSpPr>
          <p:cNvPr id="43" name="TextBox 42">
            <a:extLst>
              <a:ext uri="{FF2B5EF4-FFF2-40B4-BE49-F238E27FC236}">
                <a16:creationId xmlns:a16="http://schemas.microsoft.com/office/drawing/2014/main" id="{F761D7CC-6416-A546-90C9-E307186645C3}"/>
              </a:ext>
            </a:extLst>
          </p:cNvPr>
          <p:cNvSpPr txBox="1"/>
          <p:nvPr/>
        </p:nvSpPr>
        <p:spPr>
          <a:xfrm>
            <a:off x="1601458" y="4371510"/>
            <a:ext cx="1701208" cy="169277"/>
          </a:xfrm>
          <a:prstGeom prst="rect">
            <a:avLst/>
          </a:prstGeom>
          <a:noFill/>
        </p:spPr>
        <p:txBody>
          <a:bodyPr wrap="square" lIns="0" tIns="0" rIns="0" bIns="0" rtlCol="0">
            <a:spAutoFit/>
          </a:bodyPr>
          <a:lstStyle/>
          <a:p>
            <a:pPr defTabSz="914353">
              <a:defRPr/>
            </a:pPr>
            <a:r>
              <a:rPr lang="en-US" sz="1100" b="1" i="0" spc="100" baseline="0">
                <a:solidFill>
                  <a:schemeClr val="accent1"/>
                </a:solidFill>
                <a:latin typeface="Avenir Next LT Pro" panose="020B0504020202020204" pitchFamily="34" charset="77"/>
              </a:rPr>
              <a:t>LATIN AMERICA</a:t>
            </a:r>
            <a:endParaRPr lang="en-US" sz="2800" b="1" i="0" spc="100" baseline="0">
              <a:solidFill>
                <a:schemeClr val="accent1"/>
              </a:solidFill>
              <a:latin typeface="Avenir Next LT Pro" panose="020B0504020202020204" pitchFamily="34" charset="77"/>
            </a:endParaRPr>
          </a:p>
        </p:txBody>
      </p:sp>
      <p:sp>
        <p:nvSpPr>
          <p:cNvPr id="44" name="TextBox 43">
            <a:extLst>
              <a:ext uri="{FF2B5EF4-FFF2-40B4-BE49-F238E27FC236}">
                <a16:creationId xmlns:a16="http://schemas.microsoft.com/office/drawing/2014/main" id="{1CE7427B-1A1F-2549-80A8-F6A4CCFBF43E}"/>
              </a:ext>
            </a:extLst>
          </p:cNvPr>
          <p:cNvSpPr txBox="1"/>
          <p:nvPr/>
        </p:nvSpPr>
        <p:spPr>
          <a:xfrm>
            <a:off x="3729401" y="2044074"/>
            <a:ext cx="950139" cy="169277"/>
          </a:xfrm>
          <a:prstGeom prst="rect">
            <a:avLst/>
          </a:prstGeom>
          <a:noFill/>
        </p:spPr>
        <p:txBody>
          <a:bodyPr wrap="square" lIns="0" tIns="0" rIns="0" bIns="0" rtlCol="0">
            <a:spAutoFit/>
          </a:bodyPr>
          <a:lstStyle/>
          <a:p>
            <a:pPr defTabSz="914353">
              <a:defRPr/>
            </a:pPr>
            <a:r>
              <a:rPr lang="en-US" sz="1100" b="1" i="0" spc="100" baseline="0">
                <a:solidFill>
                  <a:schemeClr val="accent1"/>
                </a:solidFill>
                <a:latin typeface="Avenir Next LT Pro" panose="020B0504020202020204" pitchFamily="34" charset="77"/>
              </a:rPr>
              <a:t>EUROPE</a:t>
            </a:r>
            <a:endParaRPr lang="en-US" sz="2800" b="1" i="0" spc="100" baseline="0">
              <a:solidFill>
                <a:schemeClr val="accent1"/>
              </a:solidFill>
              <a:latin typeface="Avenir Next LT Pro" panose="020B0504020202020204" pitchFamily="34" charset="77"/>
            </a:endParaRPr>
          </a:p>
        </p:txBody>
      </p:sp>
      <p:cxnSp>
        <p:nvCxnSpPr>
          <p:cNvPr id="49" name="Straight Arrow Connector 48">
            <a:extLst>
              <a:ext uri="{FF2B5EF4-FFF2-40B4-BE49-F238E27FC236}">
                <a16:creationId xmlns:a16="http://schemas.microsoft.com/office/drawing/2014/main" id="{6C581011-1F66-7F47-9D35-71DC234C0518}"/>
              </a:ext>
            </a:extLst>
          </p:cNvPr>
          <p:cNvCxnSpPr/>
          <p:nvPr/>
        </p:nvCxnSpPr>
        <p:spPr>
          <a:xfrm>
            <a:off x="838204" y="2666981"/>
            <a:ext cx="1701210" cy="0"/>
          </a:xfrm>
          <a:prstGeom prst="straightConnector1">
            <a:avLst/>
          </a:prstGeom>
          <a:ln w="19050" cap="sq">
            <a:solidFill>
              <a:schemeClr val="tx2"/>
            </a:solidFill>
            <a:beve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20D9ECF-3FA0-B946-8122-D02ED86F8A2B}"/>
              </a:ext>
            </a:extLst>
          </p:cNvPr>
          <p:cNvCxnSpPr/>
          <p:nvPr/>
        </p:nvCxnSpPr>
        <p:spPr>
          <a:xfrm>
            <a:off x="1601460" y="4597999"/>
            <a:ext cx="1946370" cy="0"/>
          </a:xfrm>
          <a:prstGeom prst="straightConnector1">
            <a:avLst/>
          </a:prstGeom>
          <a:ln w="19050" cap="sq">
            <a:solidFill>
              <a:schemeClr val="tx2"/>
            </a:solidFill>
            <a:bevel/>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ABBCC97-170C-9740-8B42-8C4CE845AF22}"/>
              </a:ext>
            </a:extLst>
          </p:cNvPr>
          <p:cNvCxnSpPr>
            <a:cxnSpLocks/>
          </p:cNvCxnSpPr>
          <p:nvPr/>
        </p:nvCxnSpPr>
        <p:spPr>
          <a:xfrm>
            <a:off x="3729400" y="2262024"/>
            <a:ext cx="2287533" cy="0"/>
          </a:xfrm>
          <a:prstGeom prst="straightConnector1">
            <a:avLst/>
          </a:prstGeom>
          <a:ln w="19050" cap="sq">
            <a:solidFill>
              <a:schemeClr val="tx2"/>
            </a:solidFill>
            <a:bevel/>
            <a:headEnd type="none"/>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CE565CE-DBCE-414B-8754-D3CD0C94B064}"/>
              </a:ext>
            </a:extLst>
          </p:cNvPr>
          <p:cNvSpPr txBox="1"/>
          <p:nvPr/>
        </p:nvSpPr>
        <p:spPr>
          <a:xfrm>
            <a:off x="4434290" y="4066982"/>
            <a:ext cx="950139" cy="169277"/>
          </a:xfrm>
          <a:prstGeom prst="rect">
            <a:avLst/>
          </a:prstGeom>
          <a:noFill/>
        </p:spPr>
        <p:txBody>
          <a:bodyPr wrap="square" lIns="0" tIns="0" rIns="0" bIns="0" rtlCol="0">
            <a:spAutoFit/>
          </a:bodyPr>
          <a:lstStyle/>
          <a:p>
            <a:pPr defTabSz="914353">
              <a:defRPr/>
            </a:pPr>
            <a:r>
              <a:rPr lang="en-US" sz="1100" b="1" i="0" spc="100" baseline="0">
                <a:solidFill>
                  <a:schemeClr val="accent1"/>
                </a:solidFill>
                <a:latin typeface="Avenir Next LT Pro" panose="020B0504020202020204" pitchFamily="34" charset="77"/>
              </a:rPr>
              <a:t>AFRICA</a:t>
            </a:r>
            <a:endParaRPr lang="en-US" sz="2800" b="1" i="0" spc="100" baseline="0">
              <a:solidFill>
                <a:schemeClr val="accent1"/>
              </a:solidFill>
              <a:latin typeface="Avenir Next LT Pro" panose="020B0504020202020204" pitchFamily="34" charset="77"/>
            </a:endParaRPr>
          </a:p>
        </p:txBody>
      </p:sp>
      <p:cxnSp>
        <p:nvCxnSpPr>
          <p:cNvPr id="56" name="Straight Arrow Connector 55">
            <a:extLst>
              <a:ext uri="{FF2B5EF4-FFF2-40B4-BE49-F238E27FC236}">
                <a16:creationId xmlns:a16="http://schemas.microsoft.com/office/drawing/2014/main" id="{AFD20021-140D-EB41-A841-15D19D38BD51}"/>
              </a:ext>
            </a:extLst>
          </p:cNvPr>
          <p:cNvCxnSpPr>
            <a:cxnSpLocks/>
          </p:cNvCxnSpPr>
          <p:nvPr/>
        </p:nvCxnSpPr>
        <p:spPr>
          <a:xfrm>
            <a:off x="4434291" y="4284932"/>
            <a:ext cx="2287534" cy="0"/>
          </a:xfrm>
          <a:prstGeom prst="straightConnector1">
            <a:avLst/>
          </a:prstGeom>
          <a:ln w="19050" cap="sq">
            <a:solidFill>
              <a:schemeClr val="tx2"/>
            </a:solidFill>
            <a:bevel/>
            <a:headEnd type="none"/>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D414250-1265-C14D-927D-820DA6731735}"/>
              </a:ext>
            </a:extLst>
          </p:cNvPr>
          <p:cNvSpPr txBox="1"/>
          <p:nvPr/>
        </p:nvSpPr>
        <p:spPr>
          <a:xfrm>
            <a:off x="10042531" y="2323246"/>
            <a:ext cx="1305198" cy="169277"/>
          </a:xfrm>
          <a:prstGeom prst="rect">
            <a:avLst/>
          </a:prstGeom>
          <a:noFill/>
        </p:spPr>
        <p:txBody>
          <a:bodyPr wrap="square" lIns="0" tIns="0" rIns="0" bIns="0" rtlCol="0">
            <a:spAutoFit/>
          </a:bodyPr>
          <a:lstStyle/>
          <a:p>
            <a:pPr algn="r" defTabSz="914353">
              <a:defRPr/>
            </a:pPr>
            <a:r>
              <a:rPr lang="en-US" sz="1100" b="1" i="0" spc="100" baseline="0">
                <a:solidFill>
                  <a:schemeClr val="accent1"/>
                </a:solidFill>
                <a:latin typeface="Avenir Next LT Pro" panose="020B0504020202020204" pitchFamily="34" charset="77"/>
              </a:rPr>
              <a:t>ASIA-PACIFIC</a:t>
            </a:r>
            <a:endParaRPr lang="en-US" sz="2800" b="1" i="0" spc="100" baseline="0">
              <a:solidFill>
                <a:schemeClr val="accent1"/>
              </a:solidFill>
              <a:latin typeface="Avenir Next LT Pro" panose="020B0504020202020204" pitchFamily="34" charset="77"/>
            </a:endParaRPr>
          </a:p>
        </p:txBody>
      </p:sp>
      <p:cxnSp>
        <p:nvCxnSpPr>
          <p:cNvPr id="58" name="Straight Arrow Connector 57">
            <a:extLst>
              <a:ext uri="{FF2B5EF4-FFF2-40B4-BE49-F238E27FC236}">
                <a16:creationId xmlns:a16="http://schemas.microsoft.com/office/drawing/2014/main" id="{F90065AA-BDD4-3C4C-8B8F-3D0ABA39D167}"/>
              </a:ext>
            </a:extLst>
          </p:cNvPr>
          <p:cNvCxnSpPr>
            <a:cxnSpLocks/>
          </p:cNvCxnSpPr>
          <p:nvPr/>
        </p:nvCxnSpPr>
        <p:spPr>
          <a:xfrm>
            <a:off x="9334875" y="2548570"/>
            <a:ext cx="2012855" cy="0"/>
          </a:xfrm>
          <a:prstGeom prst="straightConnector1">
            <a:avLst/>
          </a:prstGeom>
          <a:ln w="19050" cap="sq">
            <a:solidFill>
              <a:schemeClr val="tx2"/>
            </a:solidFill>
            <a:bevel/>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676C223-A6A5-3245-8F77-58D52769EAAE}"/>
              </a:ext>
            </a:extLst>
          </p:cNvPr>
          <p:cNvSpPr txBox="1"/>
          <p:nvPr/>
        </p:nvSpPr>
        <p:spPr>
          <a:xfrm>
            <a:off x="7206926" y="3133254"/>
            <a:ext cx="1703994" cy="169277"/>
          </a:xfrm>
          <a:prstGeom prst="rect">
            <a:avLst/>
          </a:prstGeom>
          <a:noFill/>
        </p:spPr>
        <p:txBody>
          <a:bodyPr wrap="square" lIns="0" tIns="0" rIns="0" bIns="0" rtlCol="0">
            <a:spAutoFit/>
          </a:bodyPr>
          <a:lstStyle/>
          <a:p>
            <a:pPr algn="r" defTabSz="914353">
              <a:defRPr/>
            </a:pPr>
            <a:r>
              <a:rPr lang="en-US" sz="1100" b="1" i="0" spc="100" baseline="0">
                <a:solidFill>
                  <a:schemeClr val="accent1"/>
                </a:solidFill>
                <a:latin typeface="Avenir Next LT Pro" panose="020B0504020202020204" pitchFamily="34" charset="77"/>
              </a:rPr>
              <a:t>MIDDLE EAST</a:t>
            </a:r>
            <a:endParaRPr lang="en-US" sz="2800" b="1" i="0" spc="100" baseline="0">
              <a:solidFill>
                <a:schemeClr val="accent1"/>
              </a:solidFill>
              <a:latin typeface="Avenir Next LT Pro" panose="020B0504020202020204" pitchFamily="34" charset="77"/>
            </a:endParaRPr>
          </a:p>
        </p:txBody>
      </p:sp>
      <p:cxnSp>
        <p:nvCxnSpPr>
          <p:cNvPr id="60" name="Straight Arrow Connector 59">
            <a:extLst>
              <a:ext uri="{FF2B5EF4-FFF2-40B4-BE49-F238E27FC236}">
                <a16:creationId xmlns:a16="http://schemas.microsoft.com/office/drawing/2014/main" id="{C2E08492-D060-E644-89D3-52908FE7BC10}"/>
              </a:ext>
            </a:extLst>
          </p:cNvPr>
          <p:cNvCxnSpPr>
            <a:cxnSpLocks/>
          </p:cNvCxnSpPr>
          <p:nvPr/>
        </p:nvCxnSpPr>
        <p:spPr>
          <a:xfrm>
            <a:off x="7206926" y="3356710"/>
            <a:ext cx="1703994" cy="0"/>
          </a:xfrm>
          <a:prstGeom prst="straightConnector1">
            <a:avLst/>
          </a:prstGeom>
          <a:ln w="19050" cap="sq">
            <a:solidFill>
              <a:schemeClr val="tx2"/>
            </a:solidFill>
            <a:bevel/>
            <a:headEnd type="ova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DE6766-D9F2-CD4D-8DFB-7C0C8DD8E427}"/>
              </a:ext>
            </a:extLst>
          </p:cNvPr>
          <p:cNvSpPr>
            <a:spLocks noGrp="1"/>
          </p:cNvSpPr>
          <p:nvPr>
            <p:ph type="title"/>
          </p:nvPr>
        </p:nvSpPr>
        <p:spPr/>
        <p:txBody>
          <a:bodyPr/>
          <a:lstStyle>
            <a:lvl1pPr algn="ctr">
              <a:defRPr>
                <a:solidFill>
                  <a:schemeClr val="tx1"/>
                </a:solidFill>
              </a:defRPr>
            </a:lvl1pPr>
          </a:lstStyle>
          <a:p>
            <a:r>
              <a:rPr lang="en-US"/>
              <a:t>Click to edit Master title style</a:t>
            </a:r>
          </a:p>
        </p:txBody>
      </p:sp>
      <p:sp>
        <p:nvSpPr>
          <p:cNvPr id="26" name="Oval 25">
            <a:extLst>
              <a:ext uri="{FF2B5EF4-FFF2-40B4-BE49-F238E27FC236}">
                <a16:creationId xmlns:a16="http://schemas.microsoft.com/office/drawing/2014/main" id="{10A60164-256E-5244-9636-A5759043B9B4}"/>
              </a:ext>
            </a:extLst>
          </p:cNvPr>
          <p:cNvSpPr/>
          <p:nvPr/>
        </p:nvSpPr>
        <p:spPr>
          <a:xfrm>
            <a:off x="8909993" y="5642337"/>
            <a:ext cx="731520" cy="730843"/>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r>
              <a:rPr lang="en-US" sz="2133" b="1" i="0" spc="-200">
                <a:solidFill>
                  <a:schemeClr val="accent1"/>
                </a:solidFill>
                <a:latin typeface="Avenir Next LT Pro" panose="020B0504020202020204" pitchFamily="34" charset="77"/>
              </a:rPr>
              <a:t>236</a:t>
            </a:r>
            <a:endParaRPr lang="en-US" sz="2667" b="1" i="0" spc="-200">
              <a:solidFill>
                <a:schemeClr val="accent1"/>
              </a:solidFill>
              <a:latin typeface="Avenir Next LT Pro" panose="020B0504020202020204" pitchFamily="34" charset="77"/>
            </a:endParaRPr>
          </a:p>
          <a:p>
            <a:pPr algn="ctr">
              <a:lnSpc>
                <a:spcPct val="80000"/>
              </a:lnSpc>
            </a:pPr>
            <a:r>
              <a:rPr lang="en-US" sz="1067" b="0" i="0" spc="0">
                <a:solidFill>
                  <a:schemeClr val="bg1"/>
                </a:solidFill>
                <a:latin typeface="Avenir Next LT Pro" panose="020B0504020202020204" pitchFamily="34" charset="77"/>
              </a:rPr>
              <a:t>offices</a:t>
            </a:r>
          </a:p>
        </p:txBody>
      </p:sp>
      <p:sp>
        <p:nvSpPr>
          <p:cNvPr id="28" name="Oval 27">
            <a:extLst>
              <a:ext uri="{FF2B5EF4-FFF2-40B4-BE49-F238E27FC236}">
                <a16:creationId xmlns:a16="http://schemas.microsoft.com/office/drawing/2014/main" id="{9AB1F18D-ED69-D54C-8AEB-130995267350}"/>
              </a:ext>
            </a:extLst>
          </p:cNvPr>
          <p:cNvSpPr/>
          <p:nvPr/>
        </p:nvSpPr>
        <p:spPr>
          <a:xfrm>
            <a:off x="9765079" y="5642337"/>
            <a:ext cx="731520" cy="730843"/>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r>
              <a:rPr lang="en-US" sz="2133" b="1" i="0" spc="-200">
                <a:solidFill>
                  <a:schemeClr val="accent1"/>
                </a:solidFill>
                <a:latin typeface="Avenir Next LT Pro" panose="020B0504020202020204" pitchFamily="34" charset="77"/>
              </a:rPr>
              <a:t>132</a:t>
            </a:r>
            <a:endParaRPr lang="en-US" sz="2667" b="1" i="0" spc="-200">
              <a:solidFill>
                <a:schemeClr val="accent1"/>
              </a:solidFill>
              <a:latin typeface="Avenir Next LT Pro" panose="020B0504020202020204" pitchFamily="34" charset="77"/>
            </a:endParaRPr>
          </a:p>
          <a:p>
            <a:pPr marL="0" algn="ctr" defTabSz="914573" rtl="0" eaLnBrk="1" latinLnBrk="0" hangingPunct="1">
              <a:lnSpc>
                <a:spcPct val="80000"/>
              </a:lnSpc>
            </a:pPr>
            <a:r>
              <a:rPr lang="en-US" sz="1067" b="0" i="0" kern="1200" spc="0">
                <a:solidFill>
                  <a:schemeClr val="bg1"/>
                </a:solidFill>
                <a:latin typeface="Avenir Next LT Pro" panose="020B0504020202020204" pitchFamily="34" charset="77"/>
                <a:ea typeface="+mn-ea"/>
                <a:cs typeface="+mn-cs"/>
              </a:rPr>
              <a:t>countries</a:t>
            </a:r>
          </a:p>
        </p:txBody>
      </p:sp>
      <p:sp>
        <p:nvSpPr>
          <p:cNvPr id="30" name="Oval 29">
            <a:extLst>
              <a:ext uri="{FF2B5EF4-FFF2-40B4-BE49-F238E27FC236}">
                <a16:creationId xmlns:a16="http://schemas.microsoft.com/office/drawing/2014/main" id="{D623C51D-12D5-4D41-87AF-EED8726876A2}"/>
              </a:ext>
            </a:extLst>
          </p:cNvPr>
          <p:cNvSpPr/>
          <p:nvPr/>
        </p:nvSpPr>
        <p:spPr>
          <a:xfrm>
            <a:off x="10620164" y="5642337"/>
            <a:ext cx="731520" cy="730843"/>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r>
              <a:rPr lang="en-US" sz="2133" b="1" i="0" spc="0">
                <a:solidFill>
                  <a:schemeClr val="accent1"/>
                </a:solidFill>
                <a:latin typeface="Avenir Next LT Pro" panose="020B0504020202020204" pitchFamily="34" charset="77"/>
              </a:rPr>
              <a:t>4K</a:t>
            </a:r>
            <a:endParaRPr lang="en-US" sz="2667" b="1" i="0" spc="0">
              <a:solidFill>
                <a:schemeClr val="accent1"/>
              </a:solidFill>
              <a:latin typeface="Avenir Next LT Pro" panose="020B0504020202020204" pitchFamily="34" charset="77"/>
            </a:endParaRPr>
          </a:p>
          <a:p>
            <a:pPr marL="0" algn="ctr" defTabSz="914573" rtl="0" eaLnBrk="1" latinLnBrk="0" hangingPunct="1">
              <a:lnSpc>
                <a:spcPct val="80000"/>
              </a:lnSpc>
            </a:pPr>
            <a:r>
              <a:rPr lang="en-US" sz="1067" b="0" i="0" kern="1200" spc="0">
                <a:solidFill>
                  <a:schemeClr val="bg1"/>
                </a:solidFill>
                <a:latin typeface="Avenir Next LT Pro" panose="020B0504020202020204" pitchFamily="34" charset="77"/>
                <a:ea typeface="+mn-ea"/>
                <a:cs typeface="+mn-cs"/>
              </a:rPr>
              <a:t>people</a:t>
            </a:r>
          </a:p>
        </p:txBody>
      </p:sp>
    </p:spTree>
    <p:extLst>
      <p:ext uri="{BB962C8B-B14F-4D97-AF65-F5344CB8AC3E}">
        <p14:creationId xmlns:p14="http://schemas.microsoft.com/office/powerpoint/2010/main" val="1709862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act">
    <p:bg>
      <p:bgPr>
        <a:solidFill>
          <a:schemeClr val="tx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87E922-4DDA-FA40-98AF-A9C48A328F2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466" t="65193" r="28754" b="19067"/>
          <a:stretch/>
        </p:blipFill>
        <p:spPr>
          <a:xfrm flipV="1">
            <a:off x="2" y="2"/>
            <a:ext cx="12191999" cy="6858000"/>
          </a:xfrm>
          <a:prstGeom prst="rect">
            <a:avLst/>
          </a:prstGeom>
          <a:effectLst/>
        </p:spPr>
      </p:pic>
      <p:pic>
        <p:nvPicPr>
          <p:cNvPr id="13" name="Graphic 12">
            <a:extLst>
              <a:ext uri="{FF2B5EF4-FFF2-40B4-BE49-F238E27FC236}">
                <a16:creationId xmlns:a16="http://schemas.microsoft.com/office/drawing/2014/main" id="{D82478F4-E464-624A-B711-B98565B2926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612" t="46703" r="19519" b="37558"/>
          <a:stretch/>
        </p:blipFill>
        <p:spPr>
          <a:xfrm>
            <a:off x="1" y="2"/>
            <a:ext cx="3892155" cy="6858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88C9FBB-F2A6-47F6-8698-1FD13DF3C1A6}"/>
              </a:ext>
            </a:extLst>
          </p:cNvPr>
          <p:cNvSpPr>
            <a:spLocks noGrp="1"/>
          </p:cNvSpPr>
          <p:nvPr>
            <p:ph type="title"/>
          </p:nvPr>
        </p:nvSpPr>
        <p:spPr>
          <a:xfrm>
            <a:off x="3893269" y="1077170"/>
            <a:ext cx="4374038" cy="718953"/>
          </a:xfrm>
        </p:spPr>
        <p:txBody>
          <a:bodyPr/>
          <a:lstStyle>
            <a:lvl1pPr algn="ctr">
              <a:defRPr b="1" i="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948A90E2-35C2-4ACA-B173-033CE243C336}"/>
              </a:ext>
            </a:extLst>
          </p:cNvPr>
          <p:cNvSpPr>
            <a:spLocks noGrp="1"/>
          </p:cNvSpPr>
          <p:nvPr>
            <p:ph type="body" sz="quarter" idx="16"/>
          </p:nvPr>
        </p:nvSpPr>
        <p:spPr>
          <a:xfrm>
            <a:off x="3892550" y="1796123"/>
            <a:ext cx="4375151" cy="1114968"/>
          </a:xfrm>
        </p:spPr>
        <p:txBody>
          <a:bodyPr/>
          <a:lstStyle>
            <a:lvl1pPr algn="ctr">
              <a:defRPr sz="1100" b="0" i="0">
                <a:solidFill>
                  <a:schemeClr val="tx1"/>
                </a:solidFill>
              </a:defRPr>
            </a:lvl1pPr>
            <a:lvl2pPr algn="ctr">
              <a:defRPr sz="801" b="0" i="0">
                <a:solidFill>
                  <a:schemeClr val="tx1"/>
                </a:solidFill>
              </a:defRPr>
            </a:lvl2pPr>
            <a:lvl3pPr algn="ctr">
              <a:defRPr sz="599" b="0" i="0">
                <a:solidFill>
                  <a:schemeClr val="tx1"/>
                </a:solidFill>
              </a:defRPr>
            </a:lvl3pPr>
            <a:lvl4pPr algn="ctr">
              <a:defRPr sz="599">
                <a:solidFill>
                  <a:schemeClr val="tx1"/>
                </a:solidFill>
              </a:defRPr>
            </a:lvl4pPr>
            <a:lvl5pPr algn="ctr">
              <a:defRPr sz="200" b="0" i="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364DC62D-2FD5-0D46-8CE3-5C7D2BF16DFD}"/>
              </a:ext>
            </a:extLst>
          </p:cNvPr>
          <p:cNvSpPr/>
          <p:nvPr/>
        </p:nvSpPr>
        <p:spPr>
          <a:xfrm>
            <a:off x="12192002" y="-980168"/>
            <a:ext cx="533400" cy="14940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880DD5F1-1656-684D-8BEA-FD024067FA3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838202" y="6522758"/>
            <a:ext cx="486507" cy="220701"/>
          </a:xfrm>
          <a:prstGeom prst="rect">
            <a:avLst/>
          </a:prstGeom>
        </p:spPr>
      </p:pic>
      <p:sp>
        <p:nvSpPr>
          <p:cNvPr id="9" name="Slide Number Placeholder 5">
            <a:extLst>
              <a:ext uri="{FF2B5EF4-FFF2-40B4-BE49-F238E27FC236}">
                <a16:creationId xmlns:a16="http://schemas.microsoft.com/office/drawing/2014/main" id="{99B93183-4815-AE4F-90D1-73443DF692E5}"/>
              </a:ext>
            </a:extLst>
          </p:cNvPr>
          <p:cNvSpPr txBox="1">
            <a:spLocks/>
          </p:cNvSpPr>
          <p:nvPr/>
        </p:nvSpPr>
        <p:spPr>
          <a:xfrm>
            <a:off x="8066169"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599" b="0" i="0" spc="100" baseline="0">
                <a:solidFill>
                  <a:schemeClr val="bg1"/>
                </a:solidFill>
                <a:latin typeface="+mn-lt"/>
                <a:cs typeface="Arial" panose="020B0604020202020204" pitchFamily="34" charset="0"/>
              </a:rPr>
              <a:t>© </a:t>
            </a:r>
            <a:fld id="{BF419268-B2DC-7C4A-8A41-3F56DC2B1AC3}" type="datetimeyyyy">
              <a:rPr lang="en-US" sz="599" b="0" i="0" spc="100" baseline="0" smtClean="0">
                <a:solidFill>
                  <a:schemeClr val="bg1"/>
                </a:solidFill>
                <a:latin typeface="+mn-lt"/>
                <a:cs typeface="Arial" panose="020B0604020202020204" pitchFamily="34" charset="0"/>
              </a:rPr>
              <a:t>2022</a:t>
            </a:fld>
            <a:r>
              <a:rPr lang="en-US" sz="599" b="0" i="0" spc="100" baseline="0">
                <a:solidFill>
                  <a:schemeClr val="bg1"/>
                </a:solidFill>
                <a:latin typeface="+mn-lt"/>
                <a:cs typeface="Arial" panose="020B0604020202020204" pitchFamily="34" charset="0"/>
              </a:rPr>
              <a:t> </a:t>
            </a:r>
            <a:r>
              <a:rPr lang="en-US" sz="599" b="0" i="0" spc="100" baseline="0" err="1">
                <a:solidFill>
                  <a:schemeClr val="bg1"/>
                </a:solidFill>
                <a:latin typeface="+mn-lt"/>
                <a:cs typeface="Arial" panose="020B0604020202020204" pitchFamily="34" charset="0"/>
              </a:rPr>
              <a:t>BCW</a:t>
            </a:r>
            <a:r>
              <a:rPr lang="en-US" sz="599" b="0" i="0" spc="100" baseline="0">
                <a:solidFill>
                  <a:schemeClr val="bg1"/>
                </a:solidFill>
                <a:latin typeface="+mn-lt"/>
                <a:cs typeface="Arial" panose="020B0604020202020204" pitchFamily="34" charset="0"/>
              </a:rPr>
              <a:t>. All Rights Reserved. | </a:t>
            </a:r>
            <a:fld id="{AB4D0C84-BF70-438C-AA40-E6A1537C5EAC}" type="slidenum">
              <a:rPr lang="en-US" sz="599" b="0" i="0" spc="100" baseline="0" smtClean="0">
                <a:solidFill>
                  <a:schemeClr val="bg1"/>
                </a:solidFill>
                <a:latin typeface="+mn-lt"/>
                <a:cs typeface="Arial" panose="020B0604020202020204" pitchFamily="34" charset="0"/>
              </a:rPr>
              <a:t>‹#›</a:t>
            </a:fld>
            <a:endParaRPr lang="en-US" sz="599" b="0" i="0" spc="100" baseline="0">
              <a:solidFill>
                <a:schemeClr val="bg1"/>
              </a:solidFill>
              <a:latin typeface="+mn-lt"/>
              <a:cs typeface="Arial" panose="020B0604020202020204" pitchFamily="34" charset="0"/>
            </a:endParaRPr>
          </a:p>
        </p:txBody>
      </p:sp>
      <p:sp>
        <p:nvSpPr>
          <p:cNvPr id="14" name="Rectangle 13">
            <a:extLst>
              <a:ext uri="{FF2B5EF4-FFF2-40B4-BE49-F238E27FC236}">
                <a16:creationId xmlns:a16="http://schemas.microsoft.com/office/drawing/2014/main" id="{6331BD48-A3DC-DD47-B162-65D382C95ABE}"/>
              </a:ext>
            </a:extLst>
          </p:cNvPr>
          <p:cNvSpPr/>
          <p:nvPr userDrawn="1"/>
        </p:nvSpPr>
        <p:spPr>
          <a:xfrm>
            <a:off x="12192002" y="-980168"/>
            <a:ext cx="533400" cy="14940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61283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D9854BC7-796F-F341-B4D0-CE2290D6FF69}"/>
              </a:ext>
            </a:extLst>
          </p:cNvPr>
          <p:cNvSpPr>
            <a:spLocks noGrp="1"/>
          </p:cNvSpPr>
          <p:nvPr>
            <p:ph type="media" sz="quarter" idx="10" hasCustomPrompt="1"/>
          </p:nvPr>
        </p:nvSpPr>
        <p:spPr>
          <a:xfrm>
            <a:off x="0" y="2"/>
            <a:ext cx="12192000" cy="6858000"/>
          </a:xfrm>
          <a:pattFill prst="pct60">
            <a:fgClr>
              <a:schemeClr val="tx1"/>
            </a:fgClr>
            <a:bgClr>
              <a:schemeClr val="bg1"/>
            </a:bgClr>
          </a:pattFill>
          <a:ln>
            <a:noFill/>
          </a:ln>
        </p:spPr>
        <p:txBody>
          <a:bodyPr vert="horz" lIns="360000" tIns="360000" rIns="360000" bIns="360000" rtlCol="0" anchor="ctr">
            <a:normAutofit/>
          </a:bodyPr>
          <a:lstStyle>
            <a:lvl1pPr>
              <a:defRPr lang="en-US" sz="1999" b="0" i="0" dirty="0">
                <a:solidFill>
                  <a:schemeClr val="bg1"/>
                </a:solidFill>
                <a:latin typeface="Avenir Next LT Pro" panose="020B0504020202020204" pitchFamily="34" charset="77"/>
              </a:defRPr>
            </a:lvl1pPr>
          </a:lstStyle>
          <a:p>
            <a:pPr lvl="0" algn="ctr"/>
            <a:r>
              <a:rPr lang="en-US"/>
              <a:t>Drag video file to placeholder or click to add</a:t>
            </a:r>
          </a:p>
        </p:txBody>
      </p:sp>
    </p:spTree>
    <p:extLst>
      <p:ext uri="{BB962C8B-B14F-4D97-AF65-F5344CB8AC3E}">
        <p14:creationId xmlns:p14="http://schemas.microsoft.com/office/powerpoint/2010/main" val="1497669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C3FC81-3921-1B4D-9B56-3EC00E855F40}"/>
              </a:ext>
            </a:extLst>
          </p:cNvPr>
          <p:cNvSpPr>
            <a:spLocks noGrp="1"/>
          </p:cNvSpPr>
          <p:nvPr>
            <p:ph type="ftr" sz="quarter" idx="10"/>
          </p:nvPr>
        </p:nvSpPr>
        <p:spPr/>
        <p:txBody>
          <a:bodyPr/>
          <a:lstStyle/>
          <a:p>
            <a:r>
              <a:rPr lang="en-US"/>
              <a:t>Source:</a:t>
            </a:r>
          </a:p>
        </p:txBody>
      </p:sp>
    </p:spTree>
    <p:extLst>
      <p:ext uri="{BB962C8B-B14F-4D97-AF65-F5344CB8AC3E}">
        <p14:creationId xmlns:p14="http://schemas.microsoft.com/office/powerpoint/2010/main" val="3056518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03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 with Mosaic">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72DFC-36D8-2049-BC7C-2DCF1C587E5E}"/>
              </a:ext>
            </a:extLst>
          </p:cNvPr>
          <p:cNvPicPr>
            <a:picLocks noChangeAspect="1"/>
          </p:cNvPicPr>
          <p:nvPr/>
        </p:nvPicPr>
        <p:blipFill rotWithShape="1">
          <a:blip r:embed="rId2"/>
          <a:srcRect t="50000" r="53942" b="1673"/>
          <a:stretch/>
        </p:blipFill>
        <p:spPr>
          <a:xfrm>
            <a:off x="0" y="2"/>
            <a:ext cx="12192000" cy="6858000"/>
          </a:xfrm>
          <a:prstGeom prst="rect">
            <a:avLst/>
          </a:prstGeom>
        </p:spPr>
      </p:pic>
      <p:pic>
        <p:nvPicPr>
          <p:cNvPr id="10" name="Picture 9">
            <a:extLst>
              <a:ext uri="{FF2B5EF4-FFF2-40B4-BE49-F238E27FC236}">
                <a16:creationId xmlns:a16="http://schemas.microsoft.com/office/drawing/2014/main" id="{04E00B37-3C09-D740-8124-6AF11EB6EDB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5330754" y="2426079"/>
            <a:ext cx="1530497" cy="694301"/>
          </a:xfrm>
          <a:prstGeom prst="rect">
            <a:avLst/>
          </a:prstGeom>
        </p:spPr>
      </p:pic>
      <p:sp>
        <p:nvSpPr>
          <p:cNvPr id="2" name="Title 1">
            <a:extLst>
              <a:ext uri="{FF2B5EF4-FFF2-40B4-BE49-F238E27FC236}">
                <a16:creationId xmlns:a16="http://schemas.microsoft.com/office/drawing/2014/main" id="{0CFF4C25-A6F5-E244-946F-7CFB9C27D31D}"/>
              </a:ext>
            </a:extLst>
          </p:cNvPr>
          <p:cNvSpPr>
            <a:spLocks noGrp="1"/>
          </p:cNvSpPr>
          <p:nvPr>
            <p:ph type="title"/>
          </p:nvPr>
        </p:nvSpPr>
        <p:spPr>
          <a:xfrm>
            <a:off x="838202" y="3474737"/>
            <a:ext cx="10515601" cy="718953"/>
          </a:xfrm>
        </p:spPr>
        <p:txBody>
          <a:bodyPr anchor="t"/>
          <a:lstStyle>
            <a:lvl1pPr algn="ctr">
              <a:defRPr sz="4400" b="1" i="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52AA92A5-78E8-1942-8553-85A00045B425}"/>
              </a:ext>
            </a:extLst>
          </p:cNvPr>
          <p:cNvSpPr>
            <a:spLocks noGrp="1"/>
          </p:cNvSpPr>
          <p:nvPr>
            <p:ph type="body" sz="quarter" idx="10" hasCustomPrompt="1"/>
          </p:nvPr>
        </p:nvSpPr>
        <p:spPr>
          <a:xfrm>
            <a:off x="838201" y="4208103"/>
            <a:ext cx="10512425" cy="328951"/>
          </a:xfrm>
        </p:spPr>
        <p:txBody>
          <a:bodyPr/>
          <a:lstStyle>
            <a:lvl1pPr algn="ctr">
              <a:defRPr b="0" i="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9" name="Picture 8">
            <a:extLst>
              <a:ext uri="{FF2B5EF4-FFF2-40B4-BE49-F238E27FC236}">
                <a16:creationId xmlns:a16="http://schemas.microsoft.com/office/drawing/2014/main" id="{771EC113-5AA0-CE4B-99C1-D29A14DF8ACF}"/>
              </a:ext>
            </a:extLst>
          </p:cNvPr>
          <p:cNvPicPr>
            <a:picLocks noChangeAspect="1"/>
          </p:cNvPicPr>
          <p:nvPr/>
        </p:nvPicPr>
        <p:blipFill>
          <a:blip r:embed="rId5"/>
          <a:stretch>
            <a:fillRect/>
          </a:stretch>
        </p:blipFill>
        <p:spPr>
          <a:xfrm>
            <a:off x="838202" y="6522753"/>
            <a:ext cx="0" cy="0"/>
          </a:xfrm>
          <a:prstGeom prst="rect">
            <a:avLst/>
          </a:prstGeom>
        </p:spPr>
      </p:pic>
      <p:sp>
        <p:nvSpPr>
          <p:cNvPr id="13" name="Slide Number Placeholder 5">
            <a:extLst>
              <a:ext uri="{FF2B5EF4-FFF2-40B4-BE49-F238E27FC236}">
                <a16:creationId xmlns:a16="http://schemas.microsoft.com/office/drawing/2014/main" id="{059BE101-5E7D-4748-A7B6-E015EE94BD84}"/>
              </a:ext>
            </a:extLst>
          </p:cNvPr>
          <p:cNvSpPr txBox="1">
            <a:spLocks/>
          </p:cNvSpPr>
          <p:nvPr/>
        </p:nvSpPr>
        <p:spPr>
          <a:xfrm>
            <a:off x="4453774"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r>
              <a:rPr lang="en-US" sz="599" b="0" i="0" spc="100" baseline="0">
                <a:solidFill>
                  <a:schemeClr val="tx1"/>
                </a:solidFill>
                <a:latin typeface="+mj-lt"/>
                <a:cs typeface="Arial" panose="020B0604020202020204" pitchFamily="34" charset="0"/>
              </a:rPr>
              <a:t>© </a:t>
            </a:r>
            <a:fld id="{0671E323-DA48-BB47-AC32-71C47F3C2B61}" type="datetimeyyyy">
              <a:rPr lang="en-US" sz="599" b="0" i="0" spc="100" baseline="0" smtClean="0">
                <a:solidFill>
                  <a:schemeClr val="tx1"/>
                </a:solidFill>
                <a:latin typeface="+mj-lt"/>
                <a:cs typeface="Arial" panose="020B0604020202020204" pitchFamily="34" charset="0"/>
              </a:rPr>
              <a:t>2022</a:t>
            </a:fld>
            <a:r>
              <a:rPr lang="en-US" sz="599" b="0" i="0" spc="100" baseline="0">
                <a:solidFill>
                  <a:schemeClr val="tx1"/>
                </a:solidFill>
                <a:latin typeface="+mj-lt"/>
                <a:cs typeface="Arial" panose="020B0604020202020204" pitchFamily="34" charset="0"/>
              </a:rPr>
              <a:t> </a:t>
            </a:r>
            <a:r>
              <a:rPr lang="en-US" sz="599" b="0" i="0" spc="100" baseline="0" err="1">
                <a:solidFill>
                  <a:schemeClr val="tx1"/>
                </a:solidFill>
                <a:latin typeface="+mj-lt"/>
                <a:cs typeface="Arial" panose="020B0604020202020204" pitchFamily="34" charset="0"/>
              </a:rPr>
              <a:t>BCW</a:t>
            </a:r>
            <a:r>
              <a:rPr lang="en-US" sz="599" b="0" i="0" spc="100" baseline="0">
                <a:solidFill>
                  <a:schemeClr val="tx1"/>
                </a:solidFill>
                <a:latin typeface="+mj-lt"/>
                <a:cs typeface="Arial" panose="020B0604020202020204" pitchFamily="34" charset="0"/>
              </a:rPr>
              <a:t>. All Rights Reserved.</a:t>
            </a:r>
          </a:p>
        </p:txBody>
      </p:sp>
      <p:pic>
        <p:nvPicPr>
          <p:cNvPr id="12" name="Picture 11">
            <a:extLst>
              <a:ext uri="{FF2B5EF4-FFF2-40B4-BE49-F238E27FC236}">
                <a16:creationId xmlns:a16="http://schemas.microsoft.com/office/drawing/2014/main" id="{EB3D8AA2-D1A3-6F40-9C90-9109FDB92508}"/>
              </a:ext>
            </a:extLst>
          </p:cNvPr>
          <p:cNvPicPr>
            <a:picLocks noChangeAspect="1"/>
          </p:cNvPicPr>
          <p:nvPr userDrawn="1"/>
        </p:nvPicPr>
        <p:blipFill>
          <a:blip r:embed="rId5"/>
          <a:stretch>
            <a:fillRect/>
          </a:stretch>
        </p:blipFill>
        <p:spPr>
          <a:xfrm>
            <a:off x="838202" y="6522753"/>
            <a:ext cx="0" cy="0"/>
          </a:xfrm>
          <a:prstGeom prst="rect">
            <a:avLst/>
          </a:prstGeom>
        </p:spPr>
      </p:pic>
    </p:spTree>
    <p:extLst>
      <p:ext uri="{BB962C8B-B14F-4D97-AF65-F5344CB8AC3E}">
        <p14:creationId xmlns:p14="http://schemas.microsoft.com/office/powerpoint/2010/main" val="283531824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with Image &amp; Ribbon - White">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E272E88-74AB-514D-A77A-867F31A4B73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36784" r="74625" b="8009"/>
          <a:stretch/>
        </p:blipFill>
        <p:spPr>
          <a:xfrm rot="8100000" flipH="1">
            <a:off x="3963341" y="-2291280"/>
            <a:ext cx="9289221" cy="10545885"/>
          </a:xfrm>
          <a:custGeom>
            <a:avLst/>
            <a:gdLst>
              <a:gd name="connsiteX0" fmla="*/ 2690549 w 6966916"/>
              <a:gd name="connsiteY0" fmla="*/ 7916738 h 7916738"/>
              <a:gd name="connsiteX1" fmla="*/ 6966916 w 6966916"/>
              <a:gd name="connsiteY1" fmla="*/ 3640371 h 7916738"/>
              <a:gd name="connsiteX2" fmla="*/ 3326544 w 6966916"/>
              <a:gd name="connsiteY2" fmla="*/ 0 h 7916738"/>
              <a:gd name="connsiteX3" fmla="*/ 0 w 6966916"/>
              <a:gd name="connsiteY3" fmla="*/ 3326544 h 7916738"/>
              <a:gd name="connsiteX4" fmla="*/ 0 w 6966916"/>
              <a:gd name="connsiteY4" fmla="*/ 7916738 h 791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6916" h="7916738">
                <a:moveTo>
                  <a:pt x="2690549" y="7916738"/>
                </a:moveTo>
                <a:lnTo>
                  <a:pt x="6966916" y="3640371"/>
                </a:lnTo>
                <a:lnTo>
                  <a:pt x="3326544" y="0"/>
                </a:lnTo>
                <a:lnTo>
                  <a:pt x="0" y="3326544"/>
                </a:lnTo>
                <a:lnTo>
                  <a:pt x="0" y="7916738"/>
                </a:lnTo>
                <a:close/>
              </a:path>
            </a:pathLst>
          </a:custGeom>
        </p:spPr>
      </p:pic>
      <p:sp>
        <p:nvSpPr>
          <p:cNvPr id="39" name="Picture Placeholder 38">
            <a:extLst>
              <a:ext uri="{FF2B5EF4-FFF2-40B4-BE49-F238E27FC236}">
                <a16:creationId xmlns:a16="http://schemas.microsoft.com/office/drawing/2014/main" id="{A2367E3A-20CD-6343-AFF8-EC0EB2276FEE}"/>
              </a:ext>
            </a:extLst>
          </p:cNvPr>
          <p:cNvSpPr>
            <a:spLocks noGrp="1"/>
          </p:cNvSpPr>
          <p:nvPr>
            <p:ph type="pic" sz="quarter" idx="11" hasCustomPrompt="1"/>
          </p:nvPr>
        </p:nvSpPr>
        <p:spPr>
          <a:xfrm>
            <a:off x="6096001" y="2"/>
            <a:ext cx="6096000" cy="5584864"/>
          </a:xfrm>
          <a:custGeom>
            <a:avLst/>
            <a:gdLst>
              <a:gd name="connsiteX0" fmla="*/ 969866 w 4572000"/>
              <a:gd name="connsiteY0" fmla="*/ 0 h 4172934"/>
              <a:gd name="connsiteX1" fmla="*/ 4572000 w 4572000"/>
              <a:gd name="connsiteY1" fmla="*/ 0 h 4172934"/>
              <a:gd name="connsiteX2" fmla="*/ 4572000 w 4572000"/>
              <a:gd name="connsiteY2" fmla="*/ 2804004 h 4172934"/>
              <a:gd name="connsiteX3" fmla="*/ 3866147 w 4572000"/>
              <a:gd name="connsiteY3" fmla="*/ 3509857 h 4172934"/>
              <a:gd name="connsiteX4" fmla="*/ 663499 w 4572000"/>
              <a:gd name="connsiteY4" fmla="*/ 3509435 h 4172934"/>
              <a:gd name="connsiteX5" fmla="*/ 663079 w 4572000"/>
              <a:gd name="connsiteY5" fmla="*/ 306788 h 417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4172934">
                <a:moveTo>
                  <a:pt x="969866" y="0"/>
                </a:moveTo>
                <a:lnTo>
                  <a:pt x="4572000" y="0"/>
                </a:lnTo>
                <a:lnTo>
                  <a:pt x="4572000" y="2804004"/>
                </a:lnTo>
                <a:lnTo>
                  <a:pt x="3866147" y="3509857"/>
                </a:lnTo>
                <a:cubicBezTo>
                  <a:pt x="2981880" y="4394125"/>
                  <a:pt x="1548000" y="4393937"/>
                  <a:pt x="663499" y="3509435"/>
                </a:cubicBezTo>
                <a:cubicBezTo>
                  <a:pt x="-221002" y="2624934"/>
                  <a:pt x="-221190" y="1191056"/>
                  <a:pt x="663079" y="306788"/>
                </a:cubicBezTo>
                <a:close/>
              </a:path>
            </a:pathLst>
          </a:custGeom>
          <a:pattFill prst="pct25">
            <a:fgClr>
              <a:schemeClr val="accent1"/>
            </a:fgClr>
            <a:bgClr>
              <a:schemeClr val="bg1"/>
            </a:bgClr>
          </a:pattFill>
          <a:ln>
            <a:noFill/>
          </a:ln>
        </p:spPr>
        <p:txBody>
          <a:bodyPr vert="horz" lIns="360000" tIns="360000" rIns="360000" bIns="360000" rtlCol="0" anchor="ctr">
            <a:norm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sp>
        <p:nvSpPr>
          <p:cNvPr id="12" name="Title 1">
            <a:extLst>
              <a:ext uri="{FF2B5EF4-FFF2-40B4-BE49-F238E27FC236}">
                <a16:creationId xmlns:a16="http://schemas.microsoft.com/office/drawing/2014/main" id="{A2A335AD-79AF-A24D-908F-294B6723B46C}"/>
              </a:ext>
            </a:extLst>
          </p:cNvPr>
          <p:cNvSpPr>
            <a:spLocks noGrp="1"/>
          </p:cNvSpPr>
          <p:nvPr>
            <p:ph type="title"/>
          </p:nvPr>
        </p:nvSpPr>
        <p:spPr>
          <a:xfrm>
            <a:off x="838201" y="3069523"/>
            <a:ext cx="4931978" cy="718953"/>
          </a:xfrm>
        </p:spPr>
        <p:txBody>
          <a:bodyPr anchor="ctr"/>
          <a:lstStyle>
            <a:lvl1pPr algn="l">
              <a:defRPr sz="4400" b="1" i="0">
                <a:solidFill>
                  <a:schemeClr val="tx1"/>
                </a:solidFill>
              </a:defRPr>
            </a:lvl1pPr>
          </a:lstStyle>
          <a:p>
            <a:r>
              <a:rPr lang="en-US"/>
              <a:t>Click to edit Master title style</a:t>
            </a:r>
          </a:p>
        </p:txBody>
      </p:sp>
      <p:sp>
        <p:nvSpPr>
          <p:cNvPr id="9" name="Slide Number Placeholder 5">
            <a:extLst>
              <a:ext uri="{FF2B5EF4-FFF2-40B4-BE49-F238E27FC236}">
                <a16:creationId xmlns:a16="http://schemas.microsoft.com/office/drawing/2014/main" id="{345C8406-C4A5-DB41-8EA7-59B7920BA323}"/>
              </a:ext>
            </a:extLst>
          </p:cNvPr>
          <p:cNvSpPr txBox="1">
            <a:spLocks/>
          </p:cNvSpPr>
          <p:nvPr userDrawn="1"/>
        </p:nvSpPr>
        <p:spPr>
          <a:xfrm>
            <a:off x="8066169"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599" b="0" i="0" spc="100" baseline="0">
                <a:solidFill>
                  <a:schemeClr val="tx1"/>
                </a:solidFill>
                <a:latin typeface="+mj-lt"/>
                <a:cs typeface="Arial" panose="020B0604020202020204" pitchFamily="34" charset="0"/>
              </a:rPr>
              <a:t>© </a:t>
            </a:r>
            <a:fld id="{7BC18207-0789-7B47-8C85-5B1BE1601BBD}" type="datetimeyyyy">
              <a:rPr lang="en-US" sz="599" b="0" i="0" spc="100" baseline="0" smtClean="0">
                <a:solidFill>
                  <a:schemeClr val="tx1"/>
                </a:solidFill>
                <a:latin typeface="+mj-lt"/>
                <a:cs typeface="Arial" panose="020B0604020202020204" pitchFamily="34" charset="0"/>
              </a:rPr>
              <a:t>2022</a:t>
            </a:fld>
            <a:r>
              <a:rPr lang="en-US" sz="599" b="0" i="0" spc="100" baseline="0">
                <a:solidFill>
                  <a:schemeClr val="tx1"/>
                </a:solidFill>
                <a:latin typeface="+mj-lt"/>
                <a:cs typeface="Arial" panose="020B0604020202020204" pitchFamily="34" charset="0"/>
              </a:rPr>
              <a:t> </a:t>
            </a:r>
            <a:r>
              <a:rPr lang="en-US" sz="599" b="0" i="0" spc="100" baseline="0" err="1">
                <a:solidFill>
                  <a:schemeClr val="tx1"/>
                </a:solidFill>
                <a:latin typeface="+mj-lt"/>
                <a:cs typeface="Arial" panose="020B0604020202020204" pitchFamily="34" charset="0"/>
              </a:rPr>
              <a:t>BCW</a:t>
            </a:r>
            <a:r>
              <a:rPr lang="en-US" sz="599" b="0" i="0" spc="100" baseline="0">
                <a:solidFill>
                  <a:schemeClr val="tx1"/>
                </a:solidFill>
                <a:latin typeface="+mj-lt"/>
                <a:cs typeface="Arial" panose="020B0604020202020204" pitchFamily="34" charset="0"/>
              </a:rPr>
              <a:t>. All Rights Reserved. | </a:t>
            </a:r>
            <a:fld id="{AB4D0C84-BF70-438C-AA40-E6A1537C5EAC}" type="slidenum">
              <a:rPr lang="en-US" sz="599" b="0" i="0" spc="100" baseline="0" smtClean="0">
                <a:solidFill>
                  <a:schemeClr val="tx1"/>
                </a:solidFill>
                <a:latin typeface="+mj-lt"/>
                <a:cs typeface="Arial" panose="020B0604020202020204" pitchFamily="34" charset="0"/>
              </a:rPr>
              <a:t>‹#›</a:t>
            </a:fld>
            <a:endParaRPr lang="en-US" sz="599" b="0" i="0" spc="100" baseline="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74395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with Image &amp; Ribbon - Black">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4696ECC-5EC9-4E4E-B34E-224170B9613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36784" r="74625" b="8009"/>
          <a:stretch/>
        </p:blipFill>
        <p:spPr>
          <a:xfrm rot="8100000" flipH="1">
            <a:off x="3963341" y="-2291280"/>
            <a:ext cx="9289221" cy="10545885"/>
          </a:xfrm>
          <a:custGeom>
            <a:avLst/>
            <a:gdLst>
              <a:gd name="connsiteX0" fmla="*/ 2690549 w 6966916"/>
              <a:gd name="connsiteY0" fmla="*/ 7916738 h 7916738"/>
              <a:gd name="connsiteX1" fmla="*/ 6966916 w 6966916"/>
              <a:gd name="connsiteY1" fmla="*/ 3640371 h 7916738"/>
              <a:gd name="connsiteX2" fmla="*/ 3326544 w 6966916"/>
              <a:gd name="connsiteY2" fmla="*/ 0 h 7916738"/>
              <a:gd name="connsiteX3" fmla="*/ 0 w 6966916"/>
              <a:gd name="connsiteY3" fmla="*/ 3326544 h 7916738"/>
              <a:gd name="connsiteX4" fmla="*/ 0 w 6966916"/>
              <a:gd name="connsiteY4" fmla="*/ 7916738 h 791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6916" h="7916738">
                <a:moveTo>
                  <a:pt x="2690549" y="7916738"/>
                </a:moveTo>
                <a:lnTo>
                  <a:pt x="6966916" y="3640371"/>
                </a:lnTo>
                <a:lnTo>
                  <a:pt x="3326544" y="0"/>
                </a:lnTo>
                <a:lnTo>
                  <a:pt x="0" y="3326544"/>
                </a:lnTo>
                <a:lnTo>
                  <a:pt x="0" y="7916738"/>
                </a:lnTo>
                <a:close/>
              </a:path>
            </a:pathLst>
          </a:custGeom>
        </p:spPr>
      </p:pic>
      <p:sp>
        <p:nvSpPr>
          <p:cNvPr id="39" name="Picture Placeholder 38">
            <a:extLst>
              <a:ext uri="{FF2B5EF4-FFF2-40B4-BE49-F238E27FC236}">
                <a16:creationId xmlns:a16="http://schemas.microsoft.com/office/drawing/2014/main" id="{A2367E3A-20CD-6343-AFF8-EC0EB2276FEE}"/>
              </a:ext>
            </a:extLst>
          </p:cNvPr>
          <p:cNvSpPr>
            <a:spLocks noGrp="1"/>
          </p:cNvSpPr>
          <p:nvPr>
            <p:ph type="pic" sz="quarter" idx="11" hasCustomPrompt="1"/>
          </p:nvPr>
        </p:nvSpPr>
        <p:spPr>
          <a:xfrm>
            <a:off x="6096001" y="2"/>
            <a:ext cx="6096000" cy="5584864"/>
          </a:xfrm>
          <a:custGeom>
            <a:avLst/>
            <a:gdLst>
              <a:gd name="connsiteX0" fmla="*/ 969866 w 4572000"/>
              <a:gd name="connsiteY0" fmla="*/ 0 h 4172934"/>
              <a:gd name="connsiteX1" fmla="*/ 4572000 w 4572000"/>
              <a:gd name="connsiteY1" fmla="*/ 0 h 4172934"/>
              <a:gd name="connsiteX2" fmla="*/ 4572000 w 4572000"/>
              <a:gd name="connsiteY2" fmla="*/ 2804004 h 4172934"/>
              <a:gd name="connsiteX3" fmla="*/ 3866147 w 4572000"/>
              <a:gd name="connsiteY3" fmla="*/ 3509857 h 4172934"/>
              <a:gd name="connsiteX4" fmla="*/ 663499 w 4572000"/>
              <a:gd name="connsiteY4" fmla="*/ 3509435 h 4172934"/>
              <a:gd name="connsiteX5" fmla="*/ 663079 w 4572000"/>
              <a:gd name="connsiteY5" fmla="*/ 306788 h 417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4172934">
                <a:moveTo>
                  <a:pt x="969866" y="0"/>
                </a:moveTo>
                <a:lnTo>
                  <a:pt x="4572000" y="0"/>
                </a:lnTo>
                <a:lnTo>
                  <a:pt x="4572000" y="2804004"/>
                </a:lnTo>
                <a:lnTo>
                  <a:pt x="3866147" y="3509857"/>
                </a:lnTo>
                <a:cubicBezTo>
                  <a:pt x="2981880" y="4394125"/>
                  <a:pt x="1548000" y="4393937"/>
                  <a:pt x="663499" y="3509435"/>
                </a:cubicBezTo>
                <a:cubicBezTo>
                  <a:pt x="-221002" y="2624934"/>
                  <a:pt x="-221190" y="1191056"/>
                  <a:pt x="663079" y="306788"/>
                </a:cubicBezTo>
                <a:close/>
              </a:path>
            </a:pathLst>
          </a:custGeom>
          <a:pattFill prst="pct25">
            <a:fgClr>
              <a:schemeClr val="accent1"/>
            </a:fgClr>
            <a:bgClr>
              <a:schemeClr val="bg1"/>
            </a:bgClr>
          </a:pattFill>
          <a:ln>
            <a:noFill/>
          </a:ln>
        </p:spPr>
        <p:txBody>
          <a:bodyPr vert="horz" lIns="360000" tIns="360000" rIns="360000" bIns="360000" rtlCol="0" anchor="ctr">
            <a:normAutofit/>
          </a:bodyPr>
          <a:lstStyle>
            <a:lvl1pPr>
              <a:defRPr lang="en-US" sz="1999" dirty="0">
                <a:latin typeface="Avenir Next LT Pro" panose="020B0504020202020204" pitchFamily="34" charset="77"/>
              </a:defRPr>
            </a:lvl1pPr>
          </a:lstStyle>
          <a:p>
            <a:pPr lvl="0" algn="ctr"/>
            <a:r>
              <a:rPr lang="en-US"/>
              <a:t>Drag picture to placeholder or click to add</a:t>
            </a:r>
          </a:p>
        </p:txBody>
      </p:sp>
      <p:sp>
        <p:nvSpPr>
          <p:cNvPr id="12" name="Title 1">
            <a:extLst>
              <a:ext uri="{FF2B5EF4-FFF2-40B4-BE49-F238E27FC236}">
                <a16:creationId xmlns:a16="http://schemas.microsoft.com/office/drawing/2014/main" id="{A2A335AD-79AF-A24D-908F-294B6723B46C}"/>
              </a:ext>
            </a:extLst>
          </p:cNvPr>
          <p:cNvSpPr>
            <a:spLocks noGrp="1"/>
          </p:cNvSpPr>
          <p:nvPr>
            <p:ph type="title"/>
          </p:nvPr>
        </p:nvSpPr>
        <p:spPr>
          <a:xfrm>
            <a:off x="838201" y="3069523"/>
            <a:ext cx="4931978" cy="718953"/>
          </a:xfrm>
        </p:spPr>
        <p:txBody>
          <a:bodyPr anchor="ctr"/>
          <a:lstStyle>
            <a:lvl1pPr algn="l">
              <a:defRPr sz="4400" b="1" i="0">
                <a:solidFill>
                  <a:schemeClr val="bg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6C6F895-5FBD-2A4D-9CF1-1640974B8EBB}"/>
              </a:ext>
            </a:extLst>
          </p:cNvPr>
          <p:cNvSpPr txBox="1">
            <a:spLocks/>
          </p:cNvSpPr>
          <p:nvPr userDrawn="1"/>
        </p:nvSpPr>
        <p:spPr>
          <a:xfrm>
            <a:off x="8066169"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599" b="0" i="0" spc="100" baseline="0">
                <a:solidFill>
                  <a:schemeClr val="tx1"/>
                </a:solidFill>
                <a:latin typeface="+mj-lt"/>
                <a:cs typeface="Arial" panose="020B0604020202020204" pitchFamily="34" charset="0"/>
              </a:rPr>
              <a:t>© </a:t>
            </a:r>
            <a:fld id="{64176747-C73B-C84C-8350-2B64BAEC140F}" type="datetimeyyyy">
              <a:rPr lang="en-US" sz="599" b="0" i="0" spc="100" baseline="0" smtClean="0">
                <a:solidFill>
                  <a:schemeClr val="tx1"/>
                </a:solidFill>
                <a:latin typeface="+mj-lt"/>
                <a:cs typeface="Arial" panose="020B0604020202020204" pitchFamily="34" charset="0"/>
              </a:rPr>
              <a:t>2022</a:t>
            </a:fld>
            <a:r>
              <a:rPr lang="en-US" sz="599" b="0" i="0" spc="100" baseline="0">
                <a:solidFill>
                  <a:schemeClr val="tx1"/>
                </a:solidFill>
                <a:latin typeface="+mj-lt"/>
                <a:cs typeface="Arial" panose="020B0604020202020204" pitchFamily="34" charset="0"/>
              </a:rPr>
              <a:t> </a:t>
            </a:r>
            <a:r>
              <a:rPr lang="en-US" sz="599" b="0" i="0" spc="100" baseline="0" err="1">
                <a:solidFill>
                  <a:schemeClr val="tx1"/>
                </a:solidFill>
                <a:latin typeface="+mj-lt"/>
                <a:cs typeface="Arial" panose="020B0604020202020204" pitchFamily="34" charset="0"/>
              </a:rPr>
              <a:t>BCW</a:t>
            </a:r>
            <a:r>
              <a:rPr lang="en-US" sz="599" b="0" i="0" spc="100" baseline="0">
                <a:solidFill>
                  <a:schemeClr val="tx1"/>
                </a:solidFill>
                <a:latin typeface="+mj-lt"/>
                <a:cs typeface="Arial" panose="020B0604020202020204" pitchFamily="34" charset="0"/>
              </a:rPr>
              <a:t>. All Rights Reserved. | </a:t>
            </a:r>
            <a:fld id="{AB4D0C84-BF70-438C-AA40-E6A1537C5EAC}" type="slidenum">
              <a:rPr lang="en-US" sz="599" b="0" i="0" spc="100" baseline="0" smtClean="0">
                <a:solidFill>
                  <a:schemeClr val="tx1"/>
                </a:solidFill>
                <a:latin typeface="+mj-lt"/>
                <a:cs typeface="Arial" panose="020B0604020202020204" pitchFamily="34" charset="0"/>
              </a:rPr>
              <a:t>‹#›</a:t>
            </a:fld>
            <a:endParaRPr lang="en-US" sz="599" b="0" i="0" spc="100" baseline="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182180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Minimal -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82A3-5C6E-F644-8D8E-DC55063CA858}"/>
              </a:ext>
            </a:extLst>
          </p:cNvPr>
          <p:cNvSpPr>
            <a:spLocks noGrp="1"/>
          </p:cNvSpPr>
          <p:nvPr>
            <p:ph type="title"/>
          </p:nvPr>
        </p:nvSpPr>
        <p:spPr>
          <a:xfrm>
            <a:off x="838202" y="3069524"/>
            <a:ext cx="10512423" cy="718953"/>
          </a:xfrm>
        </p:spPr>
        <p:txBody>
          <a:bodyPr anchor="ctr"/>
          <a:lstStyle>
            <a:lvl1pPr>
              <a:defRPr sz="7999" b="1" i="0">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469DE813-0BB4-4D4F-A53F-CF1B701CFBEA}"/>
              </a:ext>
            </a:extLst>
          </p:cNvPr>
          <p:cNvPicPr>
            <a:picLocks noChangeAspect="1"/>
          </p:cNvPicPr>
          <p:nvPr/>
        </p:nvPicPr>
        <p:blipFill>
          <a:blip r:embed="rId2"/>
          <a:srcRect/>
          <a:stretch/>
        </p:blipFill>
        <p:spPr>
          <a:xfrm>
            <a:off x="838202" y="6523743"/>
            <a:ext cx="486507" cy="218725"/>
          </a:xfrm>
          <a:prstGeom prst="rect">
            <a:avLst/>
          </a:prstGeom>
        </p:spPr>
      </p:pic>
      <p:sp>
        <p:nvSpPr>
          <p:cNvPr id="7" name="Slide Number Placeholder 5">
            <a:extLst>
              <a:ext uri="{FF2B5EF4-FFF2-40B4-BE49-F238E27FC236}">
                <a16:creationId xmlns:a16="http://schemas.microsoft.com/office/drawing/2014/main" id="{24DE6C5C-1E49-454E-8CCD-8CE2C7ADE704}"/>
              </a:ext>
            </a:extLst>
          </p:cNvPr>
          <p:cNvSpPr txBox="1">
            <a:spLocks/>
          </p:cNvSpPr>
          <p:nvPr userDrawn="1"/>
        </p:nvSpPr>
        <p:spPr>
          <a:xfrm>
            <a:off x="8066169"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0" marR="0" lvl="0" indent="0" algn="r" defTabSz="1219107" rtl="0" eaLnBrk="1" fontAlgn="auto" latinLnBrk="0" hangingPunct="1">
              <a:lnSpc>
                <a:spcPct val="100000"/>
              </a:lnSpc>
              <a:spcBef>
                <a:spcPts val="0"/>
              </a:spcBef>
              <a:spcAft>
                <a:spcPts val="0"/>
              </a:spcAft>
              <a:buClrTx/>
              <a:buSzTx/>
              <a:buFontTx/>
              <a:buNone/>
              <a:tabLst/>
              <a:defRPr/>
            </a:pPr>
            <a:r>
              <a:rPr lang="en-US" sz="599" b="0" i="0" spc="100" baseline="0">
                <a:solidFill>
                  <a:schemeClr val="bg1"/>
                </a:solidFill>
                <a:latin typeface="+mn-lt"/>
                <a:cs typeface="Arial" panose="020B0604020202020204" pitchFamily="34" charset="0"/>
              </a:rPr>
              <a:t>© </a:t>
            </a:r>
            <a:fld id="{2A81A33A-C7CF-8A4D-ABF9-9363752C3A89}" type="datetimeyyyy">
              <a:rPr lang="en-US" sz="599" b="0" i="0" spc="100" baseline="0" smtClean="0">
                <a:solidFill>
                  <a:schemeClr val="bg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2022</a:t>
            </a:fld>
            <a:r>
              <a:rPr lang="en-US" sz="599" b="0" i="0" spc="100" baseline="0">
                <a:solidFill>
                  <a:schemeClr val="bg1"/>
                </a:solidFill>
                <a:latin typeface="+mn-lt"/>
                <a:cs typeface="Arial" panose="020B0604020202020204" pitchFamily="34" charset="0"/>
              </a:rPr>
              <a:t> </a:t>
            </a:r>
            <a:r>
              <a:rPr lang="en-US" sz="599" b="0" i="0" spc="100" baseline="0" err="1">
                <a:solidFill>
                  <a:schemeClr val="bg1"/>
                </a:solidFill>
                <a:latin typeface="+mn-lt"/>
                <a:cs typeface="Arial" panose="020B0604020202020204" pitchFamily="34" charset="0"/>
              </a:rPr>
              <a:t>BCW</a:t>
            </a:r>
            <a:r>
              <a:rPr lang="en-US" sz="599" b="0" i="0" spc="100" baseline="0">
                <a:solidFill>
                  <a:schemeClr val="bg1"/>
                </a:solidFill>
                <a:latin typeface="+mn-lt"/>
                <a:cs typeface="Arial" panose="020B0604020202020204" pitchFamily="34" charset="0"/>
              </a:rPr>
              <a:t>. All Rights Reserved. | </a:t>
            </a:r>
            <a:fld id="{AB4D0C84-BF70-438C-AA40-E6A1537C5EAC}" type="slidenum">
              <a:rPr lang="en-US" sz="599" b="0" i="0" spc="100" baseline="0" smtClean="0">
                <a:solidFill>
                  <a:schemeClr val="bg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a:t>
            </a:fld>
            <a:endParaRPr lang="en-US" sz="599" b="0" i="0" spc="100" baseline="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9422176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406025"/>
            <a:ext cx="10515601" cy="1037534"/>
          </a:xfrm>
          <a:prstGeom prst="rect">
            <a:avLst/>
          </a:prstGeom>
        </p:spPr>
        <p:txBody>
          <a:bodyPr vert="horz" lIns="0" tIns="45720" rIns="0" bIns="45720" rtlCol="0" anchor="b">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838202" y="1638300"/>
            <a:ext cx="10515601" cy="4533900"/>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2D54069-FB95-4AEB-B366-45E2393C27B3}"/>
              </a:ext>
            </a:extLst>
          </p:cNvPr>
          <p:cNvSpPr txBox="1">
            <a:spLocks/>
          </p:cNvSpPr>
          <p:nvPr/>
        </p:nvSpPr>
        <p:spPr>
          <a:xfrm>
            <a:off x="8066169" y="6555887"/>
            <a:ext cx="3284457" cy="188035"/>
          </a:xfrm>
          <a:prstGeom prst="rect">
            <a:avLst/>
          </a:prstGeom>
        </p:spPr>
        <p:txBody>
          <a:bodyPr vert="horz" lIns="91435" tIns="45718" rIns="0" bIns="45718" rtlCol="0" anchor="ctr"/>
          <a:lstStyle>
            <a:defPPr>
              <a:defRPr lang="en-US"/>
            </a:defPPr>
            <a:lvl1pPr marL="0" algn="r" defTabSz="914354" rtl="0" eaLnBrk="1" latinLnBrk="0" hangingPunct="1">
              <a:defRPr sz="900" b="1" i="0" kern="1200" cap="all" spc="0" baseline="0">
                <a:solidFill>
                  <a:schemeClr val="tx1"/>
                </a:solidFill>
                <a:latin typeface="Muli Black Roman" charset="0"/>
                <a:ea typeface="Muli Black Roman" charset="0"/>
                <a:cs typeface="Muli Black Roman"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0" marR="0" lvl="0" indent="0" algn="r" defTabSz="1219107" rtl="0" eaLnBrk="1" fontAlgn="auto" latinLnBrk="0" hangingPunct="1">
              <a:lnSpc>
                <a:spcPct val="100000"/>
              </a:lnSpc>
              <a:spcBef>
                <a:spcPts val="0"/>
              </a:spcBef>
              <a:spcAft>
                <a:spcPts val="0"/>
              </a:spcAft>
              <a:buClrTx/>
              <a:buSzTx/>
              <a:buFontTx/>
              <a:buNone/>
              <a:tabLst/>
              <a:defRPr/>
            </a:pPr>
            <a:r>
              <a:rPr lang="en-US" sz="599" b="0" i="0" spc="100" baseline="0">
                <a:solidFill>
                  <a:schemeClr val="tx1"/>
                </a:solidFill>
                <a:latin typeface="+mn-lt"/>
                <a:cs typeface="Arial" panose="020B0604020202020204" pitchFamily="34" charset="0"/>
              </a:rPr>
              <a:t>© </a:t>
            </a:r>
            <a:fld id="{2A81A33A-C7CF-8A4D-ABF9-9363752C3A89}" type="datetimeyyyy">
              <a:rPr lang="en-US" sz="599" b="0" i="0" spc="100" baseline="0" smtClean="0">
                <a:solidFill>
                  <a:schemeClr val="tx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2022</a:t>
            </a:fld>
            <a:r>
              <a:rPr lang="en-US" sz="599" b="0" i="0" spc="100" baseline="0">
                <a:solidFill>
                  <a:schemeClr val="tx1"/>
                </a:solidFill>
                <a:latin typeface="+mn-lt"/>
                <a:cs typeface="Arial" panose="020B0604020202020204" pitchFamily="34" charset="0"/>
              </a:rPr>
              <a:t> </a:t>
            </a:r>
            <a:r>
              <a:rPr lang="en-US" sz="599" b="0" i="0" spc="100" baseline="0" err="1">
                <a:solidFill>
                  <a:schemeClr val="tx1"/>
                </a:solidFill>
                <a:latin typeface="+mn-lt"/>
                <a:cs typeface="Arial" panose="020B0604020202020204" pitchFamily="34" charset="0"/>
              </a:rPr>
              <a:t>BCW</a:t>
            </a:r>
            <a:r>
              <a:rPr lang="en-US" sz="599" b="0" i="0" spc="100" baseline="0">
                <a:solidFill>
                  <a:schemeClr val="tx1"/>
                </a:solidFill>
                <a:latin typeface="+mn-lt"/>
                <a:cs typeface="Arial" panose="020B0604020202020204" pitchFamily="34" charset="0"/>
              </a:rPr>
              <a:t>. All Rights Reserved. | </a:t>
            </a:r>
            <a:fld id="{AB4D0C84-BF70-438C-AA40-E6A1537C5EAC}" type="slidenum">
              <a:rPr lang="en-US" sz="599" b="0" i="0" spc="100" baseline="0" smtClean="0">
                <a:solidFill>
                  <a:schemeClr val="tx1"/>
                </a:solidFill>
                <a:latin typeface="+mn-lt"/>
                <a:cs typeface="Arial" panose="020B0604020202020204" pitchFamily="34" charset="0"/>
              </a:rPr>
              <a:pPr marL="0" marR="0" lvl="0" indent="0" algn="r" defTabSz="1219107" rtl="0" eaLnBrk="1" fontAlgn="auto" latinLnBrk="0" hangingPunct="1">
                <a:lnSpc>
                  <a:spcPct val="100000"/>
                </a:lnSpc>
                <a:spcBef>
                  <a:spcPts val="0"/>
                </a:spcBef>
                <a:spcAft>
                  <a:spcPts val="0"/>
                </a:spcAft>
                <a:buClrTx/>
                <a:buSzTx/>
                <a:buFontTx/>
                <a:buNone/>
                <a:tabLst/>
                <a:defRPr/>
              </a:pPr>
              <a:t>‹#›</a:t>
            </a:fld>
            <a:endParaRPr lang="en-US" sz="599" b="0" i="0" spc="100" baseline="0">
              <a:solidFill>
                <a:schemeClr val="tx1"/>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94752CB3-C1ED-405E-981A-A64538C7071A}"/>
              </a:ext>
            </a:extLst>
          </p:cNvPr>
          <p:cNvPicPr>
            <a:picLocks noChangeAspect="1"/>
          </p:cNvPicPr>
          <p:nvPr/>
        </p:nvPicPr>
        <p:blipFill>
          <a:blip r:embed="rId56"/>
          <a:srcRect/>
          <a:stretch/>
        </p:blipFill>
        <p:spPr>
          <a:xfrm>
            <a:off x="838202" y="6523743"/>
            <a:ext cx="486507" cy="218725"/>
          </a:xfrm>
          <a:prstGeom prst="rect">
            <a:avLst/>
          </a:prstGeom>
        </p:spPr>
      </p:pic>
      <p:sp>
        <p:nvSpPr>
          <p:cNvPr id="4" name="Footer Placeholder 3">
            <a:extLst>
              <a:ext uri="{FF2B5EF4-FFF2-40B4-BE49-F238E27FC236}">
                <a16:creationId xmlns:a16="http://schemas.microsoft.com/office/drawing/2014/main" id="{CE85EEF9-5B3C-3D43-8451-5842959D9BD0}"/>
              </a:ext>
            </a:extLst>
          </p:cNvPr>
          <p:cNvSpPr>
            <a:spLocks noGrp="1"/>
          </p:cNvSpPr>
          <p:nvPr>
            <p:ph type="ftr" sz="quarter" idx="3"/>
          </p:nvPr>
        </p:nvSpPr>
        <p:spPr>
          <a:xfrm>
            <a:off x="838201" y="6172200"/>
            <a:ext cx="10512425" cy="252047"/>
          </a:xfrm>
          <a:prstGeom prst="rect">
            <a:avLst/>
          </a:prstGeom>
        </p:spPr>
        <p:txBody>
          <a:bodyPr vert="horz" lIns="0" tIns="45720" rIns="0" bIns="45720" rtlCol="0" anchor="b"/>
          <a:lstStyle>
            <a:lvl1pPr algn="l">
              <a:defRPr sz="801">
                <a:solidFill>
                  <a:schemeClr val="tx1"/>
                </a:solidFill>
                <a:latin typeface="+mn-lt"/>
              </a:defRPr>
            </a:lvl1pPr>
          </a:lstStyle>
          <a:p>
            <a:r>
              <a:rPr lang="en-US"/>
              <a:t>Source:</a:t>
            </a:r>
          </a:p>
        </p:txBody>
      </p:sp>
    </p:spTree>
    <p:extLst>
      <p:ext uri="{BB962C8B-B14F-4D97-AF65-F5344CB8AC3E}">
        <p14:creationId xmlns:p14="http://schemas.microsoft.com/office/powerpoint/2010/main" val="191277851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02" r:id="rId21"/>
    <p:sldLayoutId id="2147483903" r:id="rId22"/>
    <p:sldLayoutId id="2147483904" r:id="rId23"/>
    <p:sldLayoutId id="2147483905" r:id="rId24"/>
    <p:sldLayoutId id="2147483906" r:id="rId25"/>
    <p:sldLayoutId id="2147483907" r:id="rId26"/>
    <p:sldLayoutId id="2147483908" r:id="rId27"/>
    <p:sldLayoutId id="2147483909" r:id="rId28"/>
    <p:sldLayoutId id="2147483930" r:id="rId29"/>
    <p:sldLayoutId id="2147483910" r:id="rId30"/>
    <p:sldLayoutId id="2147483911" r:id="rId31"/>
    <p:sldLayoutId id="2147483912" r:id="rId32"/>
    <p:sldLayoutId id="2147483913" r:id="rId33"/>
    <p:sldLayoutId id="2147483914" r:id="rId34"/>
    <p:sldLayoutId id="2147483915" r:id="rId35"/>
    <p:sldLayoutId id="2147483916" r:id="rId36"/>
    <p:sldLayoutId id="2147483917" r:id="rId37"/>
    <p:sldLayoutId id="2147483918" r:id="rId38"/>
    <p:sldLayoutId id="2147483919" r:id="rId39"/>
    <p:sldLayoutId id="2147483920" r:id="rId40"/>
    <p:sldLayoutId id="2147483922" r:id="rId41"/>
    <p:sldLayoutId id="2147483923" r:id="rId42"/>
    <p:sldLayoutId id="2147483924" r:id="rId43"/>
    <p:sldLayoutId id="2147483925" r:id="rId44"/>
    <p:sldLayoutId id="2147483926" r:id="rId45"/>
    <p:sldLayoutId id="2147483927" r:id="rId46"/>
    <p:sldLayoutId id="2147483928" r:id="rId47"/>
    <p:sldLayoutId id="2147483929" r:id="rId48"/>
    <p:sldLayoutId id="2147483931" r:id="rId49"/>
    <p:sldLayoutId id="2147483932" r:id="rId50"/>
    <p:sldLayoutId id="2147483939" r:id="rId51"/>
    <p:sldLayoutId id="2147483940" r:id="rId52"/>
    <p:sldLayoutId id="2147483941" r:id="rId53"/>
    <p:sldLayoutId id="2147483942" r:id="rId54"/>
  </p:sldLayoutIdLst>
  <p:hf sldNum="0" hdr="0" ftr="0" dt="0"/>
  <p:txStyles>
    <p:titleStyle>
      <a:lvl1pPr algn="l" defTabSz="914399" rtl="0" eaLnBrk="1" latinLnBrk="0" hangingPunct="1">
        <a:lnSpc>
          <a:spcPct val="90000"/>
        </a:lnSpc>
        <a:spcBef>
          <a:spcPct val="0"/>
        </a:spcBef>
        <a:buNone/>
        <a:defRPr lang="en-US" sz="3599" b="1" i="0" kern="1200" cap="none" spc="51" baseline="0" dirty="0" smtClean="0">
          <a:solidFill>
            <a:schemeClr val="tx1"/>
          </a:solidFill>
          <a:latin typeface="+mj-lt"/>
          <a:ea typeface="Avenir Next LT Pro" panose="020B0504020202020204" pitchFamily="34" charset="77"/>
          <a:cs typeface="Arial" panose="020B0604020202020204" pitchFamily="34" charset="0"/>
        </a:defRPr>
      </a:lvl1pPr>
    </p:titleStyle>
    <p:bodyStyle>
      <a:lvl1pPr marL="0" indent="0" algn="l" defTabSz="914399" rtl="0" eaLnBrk="1" latinLnBrk="0" hangingPunct="1">
        <a:lnSpc>
          <a:spcPct val="100000"/>
        </a:lnSpc>
        <a:spcBef>
          <a:spcPts val="1002"/>
        </a:spcBef>
        <a:buFont typeface="Arial"/>
        <a:buNone/>
        <a:defRPr lang="en-US" sz="1400" b="0" i="0" kern="1200" cap="none" spc="0" baseline="0" dirty="0" smtClean="0">
          <a:solidFill>
            <a:schemeClr val="tx1"/>
          </a:solidFill>
          <a:latin typeface="+mn-lt"/>
          <a:ea typeface="Avenir Next LT Pro" panose="020B0504020202020204" pitchFamily="34" charset="77"/>
          <a:cs typeface="Arial" panose="020B0604020202020204" pitchFamily="34" charset="0"/>
        </a:defRPr>
      </a:lvl1pPr>
      <a:lvl2pPr marL="171447" indent="-171447" algn="l" defTabSz="914399" rtl="0" eaLnBrk="1" latinLnBrk="0" hangingPunct="1">
        <a:lnSpc>
          <a:spcPct val="100000"/>
        </a:lnSpc>
        <a:spcBef>
          <a:spcPts val="500"/>
        </a:spcBef>
        <a:buClr>
          <a:schemeClr val="accent1"/>
        </a:buClr>
        <a:buFont typeface="Arial" panose="020B0604020202020204" pitchFamily="34" charset="0"/>
        <a:buChar char="•"/>
        <a:defRPr lang="en-US" sz="1400" b="0" i="0" kern="1200" cap="none" spc="0" baseline="0" dirty="0" smtClean="0">
          <a:solidFill>
            <a:schemeClr val="tx1"/>
          </a:solidFill>
          <a:latin typeface="+mn-lt"/>
          <a:ea typeface="Avenir Next LT Pro" panose="020B0504020202020204" pitchFamily="34" charset="77"/>
          <a:cs typeface="Arial" panose="020B0604020202020204" pitchFamily="34" charset="0"/>
        </a:defRPr>
      </a:lvl2pPr>
      <a:lvl3pPr marL="339716" indent="-169859" algn="l" defTabSz="914399" rtl="0" eaLnBrk="1" latinLnBrk="0" hangingPunct="1">
        <a:lnSpc>
          <a:spcPct val="100000"/>
        </a:lnSpc>
        <a:spcBef>
          <a:spcPts val="500"/>
        </a:spcBef>
        <a:buClr>
          <a:schemeClr val="accent1"/>
        </a:buClr>
        <a:buFont typeface="Arial" panose="020B0604020202020204" pitchFamily="34" charset="0"/>
        <a:buChar char="•"/>
        <a:defRPr lang="en-US" sz="1200" b="0" i="0" kern="1200" cap="none" spc="0" baseline="0" dirty="0" smtClean="0">
          <a:solidFill>
            <a:schemeClr val="tx1"/>
          </a:solidFill>
          <a:latin typeface="+mn-lt"/>
          <a:ea typeface="Avenir Next LT Pro" panose="020B0504020202020204" pitchFamily="34" charset="77"/>
          <a:cs typeface="Arial" panose="020B0604020202020204" pitchFamily="34" charset="0"/>
        </a:defRPr>
      </a:lvl3pPr>
      <a:lvl4pPr marL="519099" indent="-179383" algn="l" defTabSz="914399" rtl="0" eaLnBrk="1" latinLnBrk="0" hangingPunct="1">
        <a:lnSpc>
          <a:spcPct val="100000"/>
        </a:lnSpc>
        <a:spcBef>
          <a:spcPts val="500"/>
        </a:spcBef>
        <a:buClr>
          <a:schemeClr val="accent1"/>
        </a:buClr>
        <a:buFont typeface="Arial" panose="020B0604020202020204" pitchFamily="34" charset="0"/>
        <a:buChar char="•"/>
        <a:defRPr sz="1000" b="0" i="0" kern="1200" cap="none" spc="0" baseline="0">
          <a:solidFill>
            <a:schemeClr val="tx1"/>
          </a:solidFill>
          <a:latin typeface="+mn-lt"/>
          <a:ea typeface="Avenir Next LT Pro" panose="020B0504020202020204" pitchFamily="34" charset="77"/>
          <a:cs typeface="Muli ExtraBold Italic" charset="0"/>
        </a:defRPr>
      </a:lvl4pPr>
      <a:lvl5pPr marL="687370" indent="-168271" algn="l" defTabSz="914399" rtl="0" eaLnBrk="1" latinLnBrk="0" hangingPunct="1">
        <a:lnSpc>
          <a:spcPct val="100000"/>
        </a:lnSpc>
        <a:spcBef>
          <a:spcPts val="500"/>
        </a:spcBef>
        <a:buClr>
          <a:schemeClr val="accent1"/>
        </a:buClr>
        <a:buFont typeface="Arial" panose="020B0604020202020204" pitchFamily="34" charset="0"/>
        <a:buChar char="•"/>
        <a:defRPr lang="en-US" sz="900" b="0" i="0" kern="1200" cap="none" spc="0" baseline="0" dirty="0">
          <a:solidFill>
            <a:schemeClr val="tx1"/>
          </a:solidFill>
          <a:latin typeface="+mn-lt"/>
          <a:ea typeface="Avenir Next LT Pro" panose="020B0504020202020204" pitchFamily="34" charset="77"/>
          <a:cs typeface="Arial" panose="020B0604020202020204" pitchFamily="34" charset="0"/>
        </a:defRPr>
      </a:lvl5pPr>
      <a:lvl6pPr marL="2514597" indent="-228600" algn="l" defTabSz="914399"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798" indent="-228600" algn="l" defTabSz="914399"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999" indent="-228600" algn="l" defTabSz="914399"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198" indent="-228600" algn="l" defTabSz="914399"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399" rtl="0" eaLnBrk="1" latinLnBrk="0" hangingPunct="1">
        <a:defRPr sz="1801" kern="1200">
          <a:solidFill>
            <a:schemeClr val="tx1"/>
          </a:solidFill>
          <a:latin typeface="+mn-lt"/>
          <a:ea typeface="+mn-ea"/>
          <a:cs typeface="+mn-cs"/>
        </a:defRPr>
      </a:lvl1pPr>
      <a:lvl2pPr marL="457199"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599" algn="l" defTabSz="914399" rtl="0" eaLnBrk="1" latinLnBrk="0" hangingPunct="1">
        <a:defRPr sz="1801" kern="1200">
          <a:solidFill>
            <a:schemeClr val="tx1"/>
          </a:solidFill>
          <a:latin typeface="+mn-lt"/>
          <a:ea typeface="+mn-ea"/>
          <a:cs typeface="+mn-cs"/>
        </a:defRPr>
      </a:lvl4pPr>
      <a:lvl5pPr marL="1828799" algn="l" defTabSz="914399" rtl="0" eaLnBrk="1" latinLnBrk="0" hangingPunct="1">
        <a:defRPr sz="1801" kern="1200">
          <a:solidFill>
            <a:schemeClr val="tx1"/>
          </a:solidFill>
          <a:latin typeface="+mn-lt"/>
          <a:ea typeface="+mn-ea"/>
          <a:cs typeface="+mn-cs"/>
        </a:defRPr>
      </a:lvl5pPr>
      <a:lvl6pPr marL="2285998" algn="l" defTabSz="914399" rtl="0" eaLnBrk="1" latinLnBrk="0" hangingPunct="1">
        <a:defRPr sz="1801" kern="1200">
          <a:solidFill>
            <a:schemeClr val="tx1"/>
          </a:solidFill>
          <a:latin typeface="+mn-lt"/>
          <a:ea typeface="+mn-ea"/>
          <a:cs typeface="+mn-cs"/>
        </a:defRPr>
      </a:lvl6pPr>
      <a:lvl7pPr marL="2743199" algn="l" defTabSz="914399" rtl="0" eaLnBrk="1" latinLnBrk="0" hangingPunct="1">
        <a:defRPr sz="1801" kern="1200">
          <a:solidFill>
            <a:schemeClr val="tx1"/>
          </a:solidFill>
          <a:latin typeface="+mn-lt"/>
          <a:ea typeface="+mn-ea"/>
          <a:cs typeface="+mn-cs"/>
        </a:defRPr>
      </a:lvl7pPr>
      <a:lvl8pPr marL="3200397" algn="l" defTabSz="914399" rtl="0" eaLnBrk="1" latinLnBrk="0" hangingPunct="1">
        <a:defRPr sz="1801" kern="1200">
          <a:solidFill>
            <a:schemeClr val="tx1"/>
          </a:solidFill>
          <a:latin typeface="+mn-lt"/>
          <a:ea typeface="+mn-ea"/>
          <a:cs typeface="+mn-cs"/>
        </a:defRPr>
      </a:lvl8pPr>
      <a:lvl9pPr marL="3657596" algn="l" defTabSz="914399"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7" pos="522" userDrawn="1">
          <p15:clr>
            <a:srgbClr val="F26B43"/>
          </p15:clr>
        </p15:guide>
        <p15:guide id="18" pos="7158" userDrawn="1">
          <p15:clr>
            <a:srgbClr val="F26B43"/>
          </p15:clr>
        </p15:guide>
        <p15:guide id="19" orient="horz" pos="2161" userDrawn="1">
          <p15:clr>
            <a:srgbClr val="9FCC3B"/>
          </p15:clr>
        </p15:guide>
        <p15:guide id="20" orient="horz" pos="912" userDrawn="1">
          <p15:clr>
            <a:srgbClr val="F26B43"/>
          </p15:clr>
        </p15:guide>
        <p15:guide id="21" orient="horz" pos="1032" userDrawn="1">
          <p15:clr>
            <a:srgbClr val="F26B43"/>
          </p15:clr>
        </p15:guide>
        <p15:guide id="22" orient="horz" pos="3888" userDrawn="1">
          <p15:clr>
            <a:srgbClr val="F26B43"/>
          </p15:clr>
        </p15:guide>
        <p15:guide id="23" pos="3693" userDrawn="1">
          <p15:clr>
            <a:srgbClr val="F26B43"/>
          </p15:clr>
        </p15:guide>
        <p15:guide id="24" pos="4002" userDrawn="1">
          <p15:clr>
            <a:srgbClr val="F26B43"/>
          </p15:clr>
        </p15:guide>
        <p15:guide id="25" pos="2267" userDrawn="1">
          <p15:clr>
            <a:srgbClr val="F26B43"/>
          </p15:clr>
        </p15:guide>
        <p15:guide id="26" pos="1965" userDrawn="1">
          <p15:clr>
            <a:srgbClr val="F26B43"/>
          </p15:clr>
        </p15:guide>
        <p15:guide id="27" pos="5429" userDrawn="1">
          <p15:clr>
            <a:srgbClr val="F26B43"/>
          </p15:clr>
        </p15:guide>
        <p15:guide id="28" pos="5722" userDrawn="1">
          <p15:clr>
            <a:srgbClr val="F26B43"/>
          </p15:clr>
        </p15:guide>
        <p15:guide id="29" pos="3841" userDrawn="1">
          <p15:clr>
            <a:srgbClr val="9FCC3B"/>
          </p15:clr>
        </p15:guide>
        <p15:guide id="30" orient="horz" pos="4032" userDrawn="1">
          <p15:clr>
            <a:srgbClr val="F26B43"/>
          </p15:clr>
        </p15:guide>
        <p15:guide id="31" orient="horz" pos="2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31.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6.xml"/><Relationship Id="rId5" Type="http://schemas.openxmlformats.org/officeDocument/2006/relationships/chart" Target="../charts/chart17.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6.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BA2-FCAA-6372-E0C2-76DAB311BF29}"/>
              </a:ext>
            </a:extLst>
          </p:cNvPr>
          <p:cNvSpPr>
            <a:spLocks noGrp="1"/>
          </p:cNvSpPr>
          <p:nvPr>
            <p:ph type="title"/>
          </p:nvPr>
        </p:nvSpPr>
        <p:spPr>
          <a:xfrm>
            <a:off x="838202" y="3069524"/>
            <a:ext cx="10515601" cy="718953"/>
          </a:xfrm>
        </p:spPr>
        <p:txBody>
          <a:bodyPr/>
          <a:lstStyle/>
          <a:p>
            <a:r>
              <a:rPr lang="nb-NO" sz="3600" dirty="0"/>
              <a:t>Kartlegging av innkjøp sykepleiertjenester i kommunene og helseforetakene</a:t>
            </a:r>
          </a:p>
        </p:txBody>
      </p:sp>
      <p:sp>
        <p:nvSpPr>
          <p:cNvPr id="3" name="Text Placeholder 2">
            <a:extLst>
              <a:ext uri="{FF2B5EF4-FFF2-40B4-BE49-F238E27FC236}">
                <a16:creationId xmlns:a16="http://schemas.microsoft.com/office/drawing/2014/main" id="{0A136A12-A643-7557-D312-83A58A7E6697}"/>
              </a:ext>
            </a:extLst>
          </p:cNvPr>
          <p:cNvSpPr>
            <a:spLocks noGrp="1"/>
          </p:cNvSpPr>
          <p:nvPr>
            <p:ph type="body" sz="quarter" idx="10"/>
          </p:nvPr>
        </p:nvSpPr>
        <p:spPr>
          <a:xfrm>
            <a:off x="838201" y="4455903"/>
            <a:ext cx="10512425" cy="328951"/>
          </a:xfrm>
        </p:spPr>
        <p:txBody>
          <a:bodyPr/>
          <a:lstStyle/>
          <a:p>
            <a:r>
              <a:rPr lang="nb-NO" dirty="0"/>
              <a:t>På vegne av Norsk sykepleierforbund</a:t>
            </a:r>
          </a:p>
        </p:txBody>
      </p:sp>
    </p:spTree>
    <p:extLst>
      <p:ext uri="{BB962C8B-B14F-4D97-AF65-F5344CB8AC3E}">
        <p14:creationId xmlns:p14="http://schemas.microsoft.com/office/powerpoint/2010/main" val="374203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C9C0EE-06F2-8998-8A15-4D034C4C1F9A}"/>
              </a:ext>
            </a:extLst>
          </p:cNvPr>
          <p:cNvSpPr>
            <a:spLocks noGrp="1"/>
          </p:cNvSpPr>
          <p:nvPr>
            <p:ph type="title"/>
          </p:nvPr>
        </p:nvSpPr>
        <p:spPr/>
        <p:txBody>
          <a:bodyPr/>
          <a:lstStyle/>
          <a:p>
            <a:r>
              <a:rPr lang="nb-NO" sz="3200" dirty="0"/>
              <a:t>Antall avtalte årsverk sykepleiere i kommunalsektor fra 2012 til 2021 (resultat fra manglende kommuner er med i grafen)</a:t>
            </a:r>
          </a:p>
        </p:txBody>
      </p:sp>
      <p:graphicFrame>
        <p:nvGraphicFramePr>
          <p:cNvPr id="4" name="Chart 3">
            <a:extLst>
              <a:ext uri="{FF2B5EF4-FFF2-40B4-BE49-F238E27FC236}">
                <a16:creationId xmlns:a16="http://schemas.microsoft.com/office/drawing/2014/main" id="{353C5C97-AA80-45F9-94A6-94A676968C4E}"/>
              </a:ext>
            </a:extLst>
          </p:cNvPr>
          <p:cNvGraphicFramePr>
            <a:graphicFrameLocks/>
          </p:cNvGraphicFramePr>
          <p:nvPr>
            <p:extLst>
              <p:ext uri="{D42A27DB-BD31-4B8C-83A1-F6EECF244321}">
                <p14:modId xmlns:p14="http://schemas.microsoft.com/office/powerpoint/2010/main" val="2360702636"/>
              </p:ext>
            </p:extLst>
          </p:nvPr>
        </p:nvGraphicFramePr>
        <p:xfrm>
          <a:off x="962483" y="1649027"/>
          <a:ext cx="5331780" cy="48029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41BD62E-8A92-6668-16B1-B53DC5E4DF4D}"/>
              </a:ext>
            </a:extLst>
          </p:cNvPr>
          <p:cNvSpPr txBox="1"/>
          <p:nvPr/>
        </p:nvSpPr>
        <p:spPr>
          <a:xfrm>
            <a:off x="6294263" y="1649027"/>
            <a:ext cx="5059535" cy="2582438"/>
          </a:xfrm>
          <a:prstGeom prst="rect">
            <a:avLst/>
          </a:prstGeom>
          <a:noFill/>
        </p:spPr>
        <p:txBody>
          <a:bodyPr wrap="square" rtlCol="0">
            <a:spAutoFit/>
          </a:bodyPr>
          <a:lstStyle/>
          <a:p>
            <a:pPr marL="285750" indent="-285750">
              <a:buFont typeface="Arial" panose="020B0604020202020204" pitchFamily="34" charset="0"/>
              <a:buChar char="•"/>
            </a:pPr>
            <a:r>
              <a:rPr lang="nb-NO" dirty="0"/>
              <a:t>Fra 2012 til 2021 har antall mennesker over 65 økt med 29%, i samme tidsrom har antall årsverk sykepleiere i kommunal sektor økt med omtrent 32,0%. Fra 2012 til 2021 økte befolkningstallet i Norge med kun 7,6%.*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Økningen i antall årsverk har variert fra 3 – 4% fra år til år, med unntak av 2020-2021 da økningen kun var på 1% år til år. </a:t>
            </a:r>
          </a:p>
        </p:txBody>
      </p:sp>
      <p:sp>
        <p:nvSpPr>
          <p:cNvPr id="6" name="TextBox 5">
            <a:extLst>
              <a:ext uri="{FF2B5EF4-FFF2-40B4-BE49-F238E27FC236}">
                <a16:creationId xmlns:a16="http://schemas.microsoft.com/office/drawing/2014/main" id="{9C70EFC5-698C-7626-862F-66109EBF78BF}"/>
              </a:ext>
            </a:extLst>
          </p:cNvPr>
          <p:cNvSpPr txBox="1"/>
          <p:nvPr/>
        </p:nvSpPr>
        <p:spPr>
          <a:xfrm>
            <a:off x="1325880" y="6471771"/>
            <a:ext cx="1699260" cy="276999"/>
          </a:xfrm>
          <a:prstGeom prst="rect">
            <a:avLst/>
          </a:prstGeom>
          <a:noFill/>
        </p:spPr>
        <p:txBody>
          <a:bodyPr wrap="square" rtlCol="0">
            <a:spAutoFit/>
          </a:bodyPr>
          <a:lstStyle/>
          <a:p>
            <a:r>
              <a:rPr lang="nb-NO" sz="1200" dirty="0"/>
              <a:t>*kilde: SSB</a:t>
            </a:r>
          </a:p>
        </p:txBody>
      </p:sp>
    </p:spTree>
    <p:extLst>
      <p:ext uri="{BB962C8B-B14F-4D97-AF65-F5344CB8AC3E}">
        <p14:creationId xmlns:p14="http://schemas.microsoft.com/office/powerpoint/2010/main" val="160741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E0DD84-AEE8-F84F-3640-CC0ACA36FD62}"/>
              </a:ext>
            </a:extLst>
          </p:cNvPr>
          <p:cNvSpPr>
            <a:spLocks noGrp="1"/>
          </p:cNvSpPr>
          <p:nvPr>
            <p:ph type="title"/>
          </p:nvPr>
        </p:nvSpPr>
        <p:spPr/>
        <p:txBody>
          <a:bodyPr/>
          <a:lstStyle/>
          <a:p>
            <a:r>
              <a:rPr lang="nb-NO" sz="2400" dirty="0"/>
              <a:t>Vekst i kostnader til vikartjenester (inflasjonsjustert og uten manglende kommuner) sammenlignet med avtalte sykepleierårsverk (uten manglende kommuner) i kommunene</a:t>
            </a:r>
          </a:p>
        </p:txBody>
      </p:sp>
      <p:graphicFrame>
        <p:nvGraphicFramePr>
          <p:cNvPr id="8" name="Chart 7">
            <a:extLst>
              <a:ext uri="{FF2B5EF4-FFF2-40B4-BE49-F238E27FC236}">
                <a16:creationId xmlns:a16="http://schemas.microsoft.com/office/drawing/2014/main" id="{3B045D7C-A27D-7400-3F8D-00E0EBCB533C}"/>
              </a:ext>
            </a:extLst>
          </p:cNvPr>
          <p:cNvGraphicFramePr/>
          <p:nvPr>
            <p:extLst>
              <p:ext uri="{D42A27DB-BD31-4B8C-83A1-F6EECF244321}">
                <p14:modId xmlns:p14="http://schemas.microsoft.com/office/powerpoint/2010/main" val="2137648402"/>
              </p:ext>
            </p:extLst>
          </p:nvPr>
        </p:nvGraphicFramePr>
        <p:xfrm>
          <a:off x="562341" y="1365425"/>
          <a:ext cx="5731921" cy="50865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7B64051-6898-38F8-05A0-F5819ABDB753}"/>
              </a:ext>
            </a:extLst>
          </p:cNvPr>
          <p:cNvSpPr txBox="1"/>
          <p:nvPr/>
        </p:nvSpPr>
        <p:spPr>
          <a:xfrm>
            <a:off x="6294263" y="1649027"/>
            <a:ext cx="5059536" cy="1199046"/>
          </a:xfrm>
          <a:prstGeom prst="rect">
            <a:avLst/>
          </a:prstGeom>
          <a:noFill/>
        </p:spPr>
        <p:txBody>
          <a:bodyPr wrap="square" rtlCol="0">
            <a:spAutoFit/>
          </a:bodyPr>
          <a:lstStyle/>
          <a:p>
            <a:r>
              <a:rPr lang="nb-NO" dirty="0"/>
              <a:t>I samme tidsrom som antall årsverk sykepleiere i kommunal sektor øker med 32%, øker bruken av vikarbyrå (inflasjonsjustert) med 124%. </a:t>
            </a:r>
          </a:p>
        </p:txBody>
      </p:sp>
    </p:spTree>
    <p:extLst>
      <p:ext uri="{BB962C8B-B14F-4D97-AF65-F5344CB8AC3E}">
        <p14:creationId xmlns:p14="http://schemas.microsoft.com/office/powerpoint/2010/main" val="128825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8749A8-6AE9-C959-3F37-D06D19ABB4CE}"/>
              </a:ext>
            </a:extLst>
          </p:cNvPr>
          <p:cNvSpPr>
            <a:spLocks noGrp="1"/>
          </p:cNvSpPr>
          <p:nvPr>
            <p:ph type="body" sz="quarter" idx="28"/>
          </p:nvPr>
        </p:nvSpPr>
        <p:spPr>
          <a:xfrm>
            <a:off x="838201" y="3430059"/>
            <a:ext cx="5496984" cy="2742142"/>
          </a:xfrm>
        </p:spPr>
        <p:txBody>
          <a:bodyPr>
            <a:normAutofit lnSpcReduction="10000"/>
          </a:bodyPr>
          <a:lstStyle/>
          <a:p>
            <a:r>
              <a:rPr lang="nb-NO" dirty="0"/>
              <a:t>Basert på vår analyse, er ikke koronasmitte hovedårsaken til den store økningen i bruk av vikartjenester. Ved multivariabel regresjonsanalyse av befolkning, smittetall*, økte kostnader og vaksinasjonsgrad* ser vi at opptil 30%** av økningen kan skyldes på smittetall. </a:t>
            </a:r>
          </a:p>
          <a:p>
            <a:r>
              <a:rPr lang="nb-NO" dirty="0"/>
              <a:t>Vaksinasjon er også en stor påkjennelig for kommunene, men siden vaksinasjonsgraden er så jevn, gir det ikke utslag utover 0,5% på analysen, men vi vet fra dialog fra kommunene at vaksinering er en av de største utgiftspostene under pandemien. </a:t>
            </a:r>
          </a:p>
          <a:p>
            <a:r>
              <a:rPr lang="nb-NO" dirty="0"/>
              <a:t>Pandemien førte til en økning i vikartjenestebruk utover det vanlige og vaksinering er den største utgiften. Likevel er det sannsynlig at vi hadde sett en vesentlig økning i 2021, selv uten en pandemi. </a:t>
            </a:r>
          </a:p>
        </p:txBody>
      </p:sp>
      <p:sp>
        <p:nvSpPr>
          <p:cNvPr id="3" name="Title 2">
            <a:extLst>
              <a:ext uri="{FF2B5EF4-FFF2-40B4-BE49-F238E27FC236}">
                <a16:creationId xmlns:a16="http://schemas.microsoft.com/office/drawing/2014/main" id="{770DB8F3-23B7-0498-28E3-610C6D309EDF}"/>
              </a:ext>
            </a:extLst>
          </p:cNvPr>
          <p:cNvSpPr>
            <a:spLocks noGrp="1"/>
          </p:cNvSpPr>
          <p:nvPr>
            <p:ph type="title"/>
          </p:nvPr>
        </p:nvSpPr>
        <p:spPr>
          <a:xfrm>
            <a:off x="838201" y="2708988"/>
            <a:ext cx="5496983" cy="718953"/>
          </a:xfrm>
        </p:spPr>
        <p:txBody>
          <a:bodyPr anchor="b">
            <a:normAutofit/>
          </a:bodyPr>
          <a:lstStyle/>
          <a:p>
            <a:r>
              <a:rPr lang="nb-NO" sz="2000" dirty="0"/>
              <a:t>Koronaeffekten?</a:t>
            </a:r>
          </a:p>
        </p:txBody>
      </p:sp>
      <p:sp>
        <p:nvSpPr>
          <p:cNvPr id="5" name="TextBox 4">
            <a:extLst>
              <a:ext uri="{FF2B5EF4-FFF2-40B4-BE49-F238E27FC236}">
                <a16:creationId xmlns:a16="http://schemas.microsoft.com/office/drawing/2014/main" id="{D367A7C0-E880-8E91-65AD-DE2C61D05522}"/>
              </a:ext>
            </a:extLst>
          </p:cNvPr>
          <p:cNvSpPr txBox="1"/>
          <p:nvPr/>
        </p:nvSpPr>
        <p:spPr>
          <a:xfrm>
            <a:off x="1325880" y="6260231"/>
            <a:ext cx="7586108" cy="646331"/>
          </a:xfrm>
          <a:prstGeom prst="rect">
            <a:avLst/>
          </a:prstGeom>
          <a:noFill/>
        </p:spPr>
        <p:txBody>
          <a:bodyPr wrap="square" rtlCol="0">
            <a:spAutoFit/>
          </a:bodyPr>
          <a:lstStyle/>
          <a:p>
            <a:r>
              <a:rPr lang="nb-NO" sz="1200" dirty="0"/>
              <a:t>*kilde: FHI</a:t>
            </a:r>
          </a:p>
          <a:p>
            <a:r>
              <a:rPr lang="nb-NO" sz="1200" dirty="0"/>
              <a:t>** R2 tall på 0.3 betyr at ikke mer enn 30% av økningen kan skyldes smitte, men i de fleste tilfeller vil det være under 30%.</a:t>
            </a:r>
          </a:p>
        </p:txBody>
      </p:sp>
    </p:spTree>
    <p:extLst>
      <p:ext uri="{BB962C8B-B14F-4D97-AF65-F5344CB8AC3E}">
        <p14:creationId xmlns:p14="http://schemas.microsoft.com/office/powerpoint/2010/main" val="162989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a:extLst>
              <a:ext uri="{FF2B5EF4-FFF2-40B4-BE49-F238E27FC236}">
                <a16:creationId xmlns:a16="http://schemas.microsoft.com/office/drawing/2014/main" id="{9F67EF7C-5641-82AB-BA43-9BB4169718AF}"/>
              </a:ext>
            </a:extLst>
          </p:cNvPr>
          <p:cNvSpPr>
            <a:spLocks noGrp="1"/>
          </p:cNvSpPr>
          <p:nvPr>
            <p:ph type="body" sz="quarter" idx="28"/>
          </p:nvPr>
        </p:nvSpPr>
        <p:spPr/>
        <p:txBody>
          <a:bodyPr>
            <a:normAutofit/>
          </a:bodyPr>
          <a:lstStyle/>
          <a:p>
            <a:r>
              <a:rPr lang="nb-NO" dirty="0"/>
              <a:t>174 kommuner økte sine utgifter fra 2020 til 2021, 120 kommuner økte fra 2019 til 2020. Derimot så </a:t>
            </a:r>
            <a:r>
              <a:rPr lang="nb-NO"/>
              <a:t>klarte 24 </a:t>
            </a:r>
            <a:r>
              <a:rPr lang="nb-NO" dirty="0"/>
              <a:t>kommuner å kutte ut alle utgiftene sine knyttet til vikarbyrå og 111 kommuner hadde ingen kostnader knyttet til vikarbyrå. </a:t>
            </a:r>
          </a:p>
          <a:p>
            <a:endParaRPr lang="nb-NO" dirty="0"/>
          </a:p>
          <a:p>
            <a:r>
              <a:rPr lang="nb-NO" dirty="0"/>
              <a:t>Ytterlige 6 kommuner klarte å kutte utgiftene sine med over 90%. </a:t>
            </a:r>
          </a:p>
          <a:p>
            <a:endParaRPr lang="nb-NO" dirty="0"/>
          </a:p>
          <a:p>
            <a:r>
              <a:rPr lang="nb-NO" dirty="0"/>
              <a:t>Kvinnherad kuter mest i utgiftene sine knyttet til vikarbyrå og kutter med 16,84 millioner kroner. (-86,86%). Tromsø øker utgiftene sine mest med 63,64 millioner kroner (+257,47%).</a:t>
            </a:r>
          </a:p>
          <a:p>
            <a:endParaRPr lang="nb-NO" dirty="0"/>
          </a:p>
          <a:p>
            <a:r>
              <a:rPr lang="nb-NO" dirty="0"/>
              <a:t>Små kommuner bruker 113% mer, altså mer enn dobbelt så mye på vikartjenester per innbygger sammenlignet med store og mellomstore kommuner.** </a:t>
            </a:r>
          </a:p>
        </p:txBody>
      </p:sp>
      <p:sp>
        <p:nvSpPr>
          <p:cNvPr id="3" name="Title 2">
            <a:extLst>
              <a:ext uri="{FF2B5EF4-FFF2-40B4-BE49-F238E27FC236}">
                <a16:creationId xmlns:a16="http://schemas.microsoft.com/office/drawing/2014/main" id="{E54DD78C-A0D8-C437-A4AB-E12771F205A6}"/>
              </a:ext>
            </a:extLst>
          </p:cNvPr>
          <p:cNvSpPr>
            <a:spLocks noGrp="1"/>
          </p:cNvSpPr>
          <p:nvPr>
            <p:ph type="title"/>
          </p:nvPr>
        </p:nvSpPr>
        <p:spPr/>
        <p:txBody>
          <a:bodyPr anchor="b">
            <a:normAutofit/>
          </a:bodyPr>
          <a:lstStyle/>
          <a:p>
            <a:r>
              <a:rPr lang="nb-NO" sz="2200" dirty="0"/>
              <a:t>Små kommuner bruker mer enn de store</a:t>
            </a:r>
          </a:p>
        </p:txBody>
      </p:sp>
      <p:sp>
        <p:nvSpPr>
          <p:cNvPr id="5" name="TextBox 4">
            <a:extLst>
              <a:ext uri="{FF2B5EF4-FFF2-40B4-BE49-F238E27FC236}">
                <a16:creationId xmlns:a16="http://schemas.microsoft.com/office/drawing/2014/main" id="{6B8527E9-815F-0547-6B31-DCE2148919DA}"/>
              </a:ext>
            </a:extLst>
          </p:cNvPr>
          <p:cNvSpPr txBox="1"/>
          <p:nvPr/>
        </p:nvSpPr>
        <p:spPr>
          <a:xfrm>
            <a:off x="1516381" y="5826320"/>
            <a:ext cx="5562600" cy="900246"/>
          </a:xfrm>
          <a:prstGeom prst="rect">
            <a:avLst/>
          </a:prstGeom>
          <a:noFill/>
        </p:spPr>
        <p:txBody>
          <a:bodyPr wrap="square" rtlCol="0">
            <a:spAutoFit/>
          </a:bodyPr>
          <a:lstStyle/>
          <a:p>
            <a:r>
              <a:rPr lang="nb-NO" sz="1050" dirty="0"/>
              <a:t>Små kommuner er å regne som kommuner med under 10.000 innbyggere. Store og mellomstore kommuner er å regne som kommuner med over 10.000 innbyggere</a:t>
            </a:r>
          </a:p>
          <a:p>
            <a:endParaRPr lang="nb-NO" sz="1050" dirty="0"/>
          </a:p>
          <a:p>
            <a:r>
              <a:rPr lang="nb-NO" sz="1050" dirty="0"/>
              <a:t>** Siden ni av de ti manglende kommunene er å regne som små kommuner gir dette et merkbart utslag. Uten å ta høyde for de manglende kommunene er tallet 107%. </a:t>
            </a:r>
          </a:p>
        </p:txBody>
      </p:sp>
    </p:spTree>
    <p:extLst>
      <p:ext uri="{BB962C8B-B14F-4D97-AF65-F5344CB8AC3E}">
        <p14:creationId xmlns:p14="http://schemas.microsoft.com/office/powerpoint/2010/main" val="408572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4B199-628E-0E66-2D49-322A9852D699}"/>
              </a:ext>
            </a:extLst>
          </p:cNvPr>
          <p:cNvSpPr>
            <a:spLocks noGrp="1"/>
          </p:cNvSpPr>
          <p:nvPr>
            <p:ph type="title"/>
          </p:nvPr>
        </p:nvSpPr>
        <p:spPr>
          <a:xfrm>
            <a:off x="847438" y="415263"/>
            <a:ext cx="10515601" cy="1037534"/>
          </a:xfrm>
        </p:spPr>
        <p:txBody>
          <a:bodyPr anchor="b">
            <a:normAutofit/>
          </a:bodyPr>
          <a:lstStyle/>
          <a:p>
            <a:r>
              <a:rPr lang="nb-NO" dirty="0"/>
              <a:t>Kommunene som bruker mest per innbygger</a:t>
            </a:r>
          </a:p>
        </p:txBody>
      </p:sp>
      <p:graphicFrame>
        <p:nvGraphicFramePr>
          <p:cNvPr id="9" name="Chart 8">
            <a:extLst>
              <a:ext uri="{FF2B5EF4-FFF2-40B4-BE49-F238E27FC236}">
                <a16:creationId xmlns:a16="http://schemas.microsoft.com/office/drawing/2014/main" id="{7AD5F191-D91B-30DB-1823-BBCBCC043A83}"/>
              </a:ext>
            </a:extLst>
          </p:cNvPr>
          <p:cNvGraphicFramePr/>
          <p:nvPr>
            <p:extLst>
              <p:ext uri="{D42A27DB-BD31-4B8C-83A1-F6EECF244321}">
                <p14:modId xmlns:p14="http://schemas.microsoft.com/office/powerpoint/2010/main" val="3467521369"/>
              </p:ext>
            </p:extLst>
          </p:nvPr>
        </p:nvGraphicFramePr>
        <p:xfrm>
          <a:off x="723899" y="1452796"/>
          <a:ext cx="10515601" cy="51131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871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3144F7-3AF4-E70F-CFC1-921A88235A9C}"/>
              </a:ext>
            </a:extLst>
          </p:cNvPr>
          <p:cNvSpPr>
            <a:spLocks noGrp="1"/>
          </p:cNvSpPr>
          <p:nvPr>
            <p:ph type="title"/>
          </p:nvPr>
        </p:nvSpPr>
        <p:spPr/>
        <p:txBody>
          <a:bodyPr/>
          <a:lstStyle/>
          <a:p>
            <a:r>
              <a:rPr lang="nb-NO" dirty="0"/>
              <a:t>Sammenslåtte kommuner</a:t>
            </a:r>
          </a:p>
        </p:txBody>
      </p:sp>
      <p:sp>
        <p:nvSpPr>
          <p:cNvPr id="5" name="TextBox 4">
            <a:extLst>
              <a:ext uri="{FF2B5EF4-FFF2-40B4-BE49-F238E27FC236}">
                <a16:creationId xmlns:a16="http://schemas.microsoft.com/office/drawing/2014/main" id="{A03A5652-A644-8E3A-C87A-C73CF9F4538C}"/>
              </a:ext>
            </a:extLst>
          </p:cNvPr>
          <p:cNvSpPr txBox="1"/>
          <p:nvPr/>
        </p:nvSpPr>
        <p:spPr>
          <a:xfrm>
            <a:off x="7684655" y="1443559"/>
            <a:ext cx="4331854" cy="4242508"/>
          </a:xfrm>
          <a:prstGeom prst="rect">
            <a:avLst/>
          </a:prstGeom>
          <a:noFill/>
        </p:spPr>
        <p:txBody>
          <a:bodyPr wrap="square" rtlCol="0">
            <a:spAutoFit/>
          </a:bodyPr>
          <a:lstStyle/>
          <a:p>
            <a:r>
              <a:rPr lang="nb-NO" dirty="0"/>
              <a:t>Før sammenslåingen bruker kommunene konsekvent noe mindre enn alle kommunene, i snitt 25,38 kr (2012-2019) mindre. Etter sammenslåingen er forskjellen 48,39 kr per innbygger i snitt (2020-2021). Nesten en dobling i avvik. </a:t>
            </a:r>
          </a:p>
          <a:p>
            <a:endParaRPr lang="nb-NO" dirty="0"/>
          </a:p>
          <a:p>
            <a:r>
              <a:rPr lang="nb-NO" dirty="0"/>
              <a:t>Fremover vil det være viktig å undersøke om avviket fortsetter. Fortsetter avviket kan vi slå fast at større kommuner er bedre egnet til å kutte i vikartjenestebruken.</a:t>
            </a:r>
          </a:p>
          <a:p>
            <a:endParaRPr lang="nb-NO" dirty="0"/>
          </a:p>
          <a:p>
            <a:endParaRPr lang="nb-NO" dirty="0"/>
          </a:p>
        </p:txBody>
      </p:sp>
      <p:graphicFrame>
        <p:nvGraphicFramePr>
          <p:cNvPr id="7" name="Chart 6">
            <a:extLst>
              <a:ext uri="{FF2B5EF4-FFF2-40B4-BE49-F238E27FC236}">
                <a16:creationId xmlns:a16="http://schemas.microsoft.com/office/drawing/2014/main" id="{D404BE22-CCB1-C72B-F477-CBE2657CFB2C}"/>
              </a:ext>
            </a:extLst>
          </p:cNvPr>
          <p:cNvGraphicFramePr>
            <a:graphicFrameLocks/>
          </p:cNvGraphicFramePr>
          <p:nvPr>
            <p:extLst>
              <p:ext uri="{D42A27DB-BD31-4B8C-83A1-F6EECF244321}">
                <p14:modId xmlns:p14="http://schemas.microsoft.com/office/powerpoint/2010/main" val="685321972"/>
              </p:ext>
            </p:extLst>
          </p:nvPr>
        </p:nvGraphicFramePr>
        <p:xfrm>
          <a:off x="838202" y="1443558"/>
          <a:ext cx="6846453" cy="4726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0455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A2A39-5982-8A98-43F5-95E813BF73D5}"/>
              </a:ext>
            </a:extLst>
          </p:cNvPr>
          <p:cNvSpPr>
            <a:spLocks noGrp="1"/>
          </p:cNvSpPr>
          <p:nvPr>
            <p:ph type="title"/>
          </p:nvPr>
        </p:nvSpPr>
        <p:spPr>
          <a:xfrm>
            <a:off x="838197" y="192894"/>
            <a:ext cx="10515601" cy="1037534"/>
          </a:xfrm>
        </p:spPr>
        <p:txBody>
          <a:bodyPr/>
          <a:lstStyle/>
          <a:p>
            <a:r>
              <a:rPr lang="nb-NO" dirty="0"/>
              <a:t>De store byene øker utgiftene sine vesentlig</a:t>
            </a:r>
          </a:p>
        </p:txBody>
      </p:sp>
      <p:graphicFrame>
        <p:nvGraphicFramePr>
          <p:cNvPr id="5" name="Chart 4">
            <a:extLst>
              <a:ext uri="{FF2B5EF4-FFF2-40B4-BE49-F238E27FC236}">
                <a16:creationId xmlns:a16="http://schemas.microsoft.com/office/drawing/2014/main" id="{4D13E7BF-31B2-DD22-569E-0F64A9AC4DA7}"/>
              </a:ext>
            </a:extLst>
          </p:cNvPr>
          <p:cNvGraphicFramePr>
            <a:graphicFrameLocks/>
          </p:cNvGraphicFramePr>
          <p:nvPr>
            <p:extLst>
              <p:ext uri="{D42A27DB-BD31-4B8C-83A1-F6EECF244321}">
                <p14:modId xmlns:p14="http://schemas.microsoft.com/office/powerpoint/2010/main" val="3758456610"/>
              </p:ext>
            </p:extLst>
          </p:nvPr>
        </p:nvGraphicFramePr>
        <p:xfrm>
          <a:off x="595561" y="1299410"/>
          <a:ext cx="11000877" cy="5458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4799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F0FD1319-28BE-F46E-2B7F-22872AB11A27}"/>
              </a:ext>
            </a:extLst>
          </p:cNvPr>
          <p:cNvSpPr>
            <a:spLocks noGrp="1"/>
          </p:cNvSpPr>
          <p:nvPr>
            <p:ph type="title"/>
          </p:nvPr>
        </p:nvSpPr>
        <p:spPr>
          <a:xfrm>
            <a:off x="838202" y="406025"/>
            <a:ext cx="10515601" cy="1037534"/>
          </a:xfrm>
        </p:spPr>
        <p:txBody>
          <a:bodyPr/>
          <a:lstStyle/>
          <a:p>
            <a:r>
              <a:rPr lang="nb-NO" dirty="0"/>
              <a:t>Drammen og Lillestrøm mer enn dobler kostnadene sine</a:t>
            </a:r>
          </a:p>
        </p:txBody>
      </p:sp>
      <p:graphicFrame>
        <p:nvGraphicFramePr>
          <p:cNvPr id="9" name="Chart Placeholder 8">
            <a:extLst>
              <a:ext uri="{FF2B5EF4-FFF2-40B4-BE49-F238E27FC236}">
                <a16:creationId xmlns:a16="http://schemas.microsoft.com/office/drawing/2014/main" id="{27B5731B-C285-D8D1-464D-EA37B3F83F19}"/>
              </a:ext>
            </a:extLst>
          </p:cNvPr>
          <p:cNvGraphicFramePr>
            <a:graphicFrameLocks noGrp="1"/>
          </p:cNvGraphicFramePr>
          <p:nvPr>
            <p:ph type="tbl" sz="quarter" idx="13"/>
            <p:extLst>
              <p:ext uri="{D42A27DB-BD31-4B8C-83A1-F6EECF244321}">
                <p14:modId xmlns:p14="http://schemas.microsoft.com/office/powerpoint/2010/main" val="2269365921"/>
              </p:ext>
            </p:extLst>
          </p:nvPr>
        </p:nvGraphicFramePr>
        <p:xfrm>
          <a:off x="838200" y="1638301"/>
          <a:ext cx="10512426" cy="4813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16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2D1DD8-8671-26FD-C0F6-DDD1C157FD41}"/>
              </a:ext>
            </a:extLst>
          </p:cNvPr>
          <p:cNvSpPr>
            <a:spLocks noGrp="1"/>
          </p:cNvSpPr>
          <p:nvPr>
            <p:ph type="title"/>
          </p:nvPr>
        </p:nvSpPr>
        <p:spPr/>
        <p:txBody>
          <a:bodyPr/>
          <a:lstStyle/>
          <a:p>
            <a:r>
              <a:rPr lang="nb-NO" dirty="0"/>
              <a:t>Få store kommuner klarer å kutte i utgiftene sine, men Kristiansand klarer det</a:t>
            </a:r>
          </a:p>
        </p:txBody>
      </p:sp>
      <p:graphicFrame>
        <p:nvGraphicFramePr>
          <p:cNvPr id="5" name="Table Placeholder 3">
            <a:extLst>
              <a:ext uri="{FF2B5EF4-FFF2-40B4-BE49-F238E27FC236}">
                <a16:creationId xmlns:a16="http://schemas.microsoft.com/office/drawing/2014/main" id="{71C161A0-9D98-8C7F-B3D9-A3274A139E0E}"/>
              </a:ext>
            </a:extLst>
          </p:cNvPr>
          <p:cNvGraphicFramePr>
            <a:graphicFrameLocks/>
          </p:cNvGraphicFramePr>
          <p:nvPr>
            <p:extLst>
              <p:ext uri="{D42A27DB-BD31-4B8C-83A1-F6EECF244321}">
                <p14:modId xmlns:p14="http://schemas.microsoft.com/office/powerpoint/2010/main" val="3788080473"/>
              </p:ext>
            </p:extLst>
          </p:nvPr>
        </p:nvGraphicFramePr>
        <p:xfrm>
          <a:off x="838202" y="1443559"/>
          <a:ext cx="10515596" cy="5008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47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F5746-5F6B-2646-5F57-454E5AE1BAB8}"/>
              </a:ext>
            </a:extLst>
          </p:cNvPr>
          <p:cNvSpPr>
            <a:spLocks noGrp="1"/>
          </p:cNvSpPr>
          <p:nvPr>
            <p:ph type="title"/>
          </p:nvPr>
        </p:nvSpPr>
        <p:spPr/>
        <p:txBody>
          <a:bodyPr/>
          <a:lstStyle/>
          <a:p>
            <a:r>
              <a:rPr lang="nb-NO" dirty="0"/>
              <a:t>Andre kommuner øker utgiftene sine knyttet til vikartjenester</a:t>
            </a:r>
          </a:p>
        </p:txBody>
      </p:sp>
      <p:graphicFrame>
        <p:nvGraphicFramePr>
          <p:cNvPr id="5" name="Chart 4">
            <a:extLst>
              <a:ext uri="{FF2B5EF4-FFF2-40B4-BE49-F238E27FC236}">
                <a16:creationId xmlns:a16="http://schemas.microsoft.com/office/drawing/2014/main" id="{7C2D9D13-8D39-01DC-2B0F-EED710FBC60E}"/>
              </a:ext>
            </a:extLst>
          </p:cNvPr>
          <p:cNvGraphicFramePr>
            <a:graphicFrameLocks/>
          </p:cNvGraphicFramePr>
          <p:nvPr>
            <p:extLst>
              <p:ext uri="{D42A27DB-BD31-4B8C-83A1-F6EECF244321}">
                <p14:modId xmlns:p14="http://schemas.microsoft.com/office/powerpoint/2010/main" val="2402014909"/>
              </p:ext>
            </p:extLst>
          </p:nvPr>
        </p:nvGraphicFramePr>
        <p:xfrm>
          <a:off x="6096000" y="1443559"/>
          <a:ext cx="5257803" cy="5008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BC2756C-445A-4D80-EE84-3DF1CACC510B}"/>
              </a:ext>
            </a:extLst>
          </p:cNvPr>
          <p:cNvGraphicFramePr>
            <a:graphicFrameLocks/>
          </p:cNvGraphicFramePr>
          <p:nvPr>
            <p:extLst>
              <p:ext uri="{D42A27DB-BD31-4B8C-83A1-F6EECF244321}">
                <p14:modId xmlns:p14="http://schemas.microsoft.com/office/powerpoint/2010/main" val="4121352881"/>
              </p:ext>
            </p:extLst>
          </p:nvPr>
        </p:nvGraphicFramePr>
        <p:xfrm>
          <a:off x="838196" y="1443559"/>
          <a:ext cx="5257803" cy="5008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755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0BC23-F052-18D0-F752-10F0F6CEA022}"/>
              </a:ext>
            </a:extLst>
          </p:cNvPr>
          <p:cNvSpPr>
            <a:spLocks noGrp="1"/>
          </p:cNvSpPr>
          <p:nvPr>
            <p:ph type="body" sz="quarter" idx="11"/>
          </p:nvPr>
        </p:nvSpPr>
        <p:spPr/>
        <p:txBody>
          <a:bodyPr/>
          <a:lstStyle/>
          <a:p>
            <a:r>
              <a:rPr lang="nb-NO" sz="1400" dirty="0"/>
              <a:t>NSF har i samarbeid med BCW kartlagt kommunenes innkjøp av tjenester fra vikarbyrå innen helse- og omsorgssektoren.</a:t>
            </a:r>
          </a:p>
          <a:p>
            <a:endParaRPr lang="en-US" sz="1400" dirty="0"/>
          </a:p>
          <a:p>
            <a:r>
              <a:rPr lang="nb-NO" sz="1400" dirty="0"/>
              <a:t>Kommuner rapporterer kostnader knyttet til helse- og omsorg på et mer overordnet nivå til KOSTRA, men det stilles ikke noe krav om isolering av innkjøp av vikartjenester i regnskapet. NSF ønsket derfor å synliggjøre kostnadene knyttet til innkjøp fra vikarbyrå innen helse- og omsorgstjenestene i kommunene.</a:t>
            </a:r>
            <a:endParaRPr lang="en-US" dirty="0"/>
          </a:p>
          <a:p>
            <a:endParaRPr lang="nb-NO" sz="1400" dirty="0"/>
          </a:p>
          <a:p>
            <a:r>
              <a:rPr lang="nb-NO" sz="1400" dirty="0"/>
              <a:t>Vi gikk fram ved å sende en forespørsel om innsyn i regnskapet til alle landets kommuner. Her etterspurte vi utgifter de har hatt i 2021 knyttet til</a:t>
            </a:r>
            <a:r>
              <a:rPr lang="nb-NO" sz="1400" b="1" dirty="0"/>
              <a:t> innkjøp av tjenester fra vikarbyrå, </a:t>
            </a:r>
            <a:r>
              <a:rPr lang="nb-NO" sz="1400" dirty="0"/>
              <a:t>innen kostnadsart 270 og/eller 370, på funksjonene: </a:t>
            </a:r>
            <a:endParaRPr lang="nb-NO" dirty="0"/>
          </a:p>
          <a:p>
            <a:pPr lvl="1"/>
            <a:r>
              <a:rPr lang="nb-NO" dirty="0"/>
              <a:t>253: Helse- og omsorgstjenester i institusjon</a:t>
            </a:r>
          </a:p>
          <a:p>
            <a:pPr lvl="1"/>
            <a:r>
              <a:rPr lang="nb-NO" dirty="0"/>
              <a:t>254: Helse- og omsorgstjenester til hjemmeboende</a:t>
            </a:r>
          </a:p>
          <a:p>
            <a:r>
              <a:rPr lang="nb-NO" sz="1400" dirty="0"/>
              <a:t>Kjøp av sengeplasser og kostnader knyttet til BPA er ikke inkludert i kartleggingen. </a:t>
            </a:r>
          </a:p>
          <a:p>
            <a:endParaRPr lang="nb-NO" dirty="0"/>
          </a:p>
          <a:p>
            <a:r>
              <a:rPr lang="nb-NO" sz="1400" dirty="0"/>
              <a:t>Tall fra tidligere kartlegginger er inkludert og går tilbake til 2012. </a:t>
            </a:r>
          </a:p>
        </p:txBody>
      </p:sp>
      <p:sp>
        <p:nvSpPr>
          <p:cNvPr id="3" name="Title 2">
            <a:extLst>
              <a:ext uri="{FF2B5EF4-FFF2-40B4-BE49-F238E27FC236}">
                <a16:creationId xmlns:a16="http://schemas.microsoft.com/office/drawing/2014/main" id="{CEE4B18D-64C7-5AC1-AD45-9D1DD14ACA74}"/>
              </a:ext>
            </a:extLst>
          </p:cNvPr>
          <p:cNvSpPr>
            <a:spLocks noGrp="1"/>
          </p:cNvSpPr>
          <p:nvPr>
            <p:ph type="title"/>
          </p:nvPr>
        </p:nvSpPr>
        <p:spPr/>
        <p:txBody>
          <a:bodyPr/>
          <a:lstStyle/>
          <a:p>
            <a:r>
              <a:rPr lang="nb-NO" dirty="0"/>
              <a:t>Oppdrag og fremgangsmåte</a:t>
            </a:r>
          </a:p>
        </p:txBody>
      </p:sp>
    </p:spTree>
    <p:extLst>
      <p:ext uri="{BB962C8B-B14F-4D97-AF65-F5344CB8AC3E}">
        <p14:creationId xmlns:p14="http://schemas.microsoft.com/office/powerpoint/2010/main" val="287017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2430F1-DD85-858A-023A-42C11B18463F}"/>
              </a:ext>
            </a:extLst>
          </p:cNvPr>
          <p:cNvSpPr>
            <a:spLocks noGrp="1"/>
          </p:cNvSpPr>
          <p:nvPr>
            <p:ph type="body" sz="quarter" idx="11"/>
          </p:nvPr>
        </p:nvSpPr>
        <p:spPr>
          <a:xfrm>
            <a:off x="838201" y="1638300"/>
            <a:ext cx="10512425" cy="5132369"/>
          </a:xfrm>
        </p:spPr>
        <p:txBody>
          <a:bodyPr/>
          <a:lstStyle/>
          <a:p>
            <a:r>
              <a:rPr lang="nb-NO" sz="1200" dirty="0"/>
              <a:t>Kommuner som klarer å kutte ut vikarbruken helt har en tendens til å </a:t>
            </a:r>
            <a:r>
              <a:rPr lang="nb-NO" sz="1200" b="1" dirty="0"/>
              <a:t>ikke bruke vikarbyrå påfølgende år</a:t>
            </a:r>
            <a:r>
              <a:rPr lang="nb-NO" sz="1200" dirty="0"/>
              <a:t>, kan man hente kunnskap fra disse kommunene om hvordan man blir uavhengig av vikartjenester?</a:t>
            </a:r>
          </a:p>
          <a:p>
            <a:endParaRPr lang="nb-NO" sz="1200" dirty="0"/>
          </a:p>
          <a:p>
            <a:r>
              <a:rPr lang="nb-NO" sz="1200" b="1" dirty="0"/>
              <a:t>Små kommuner bruker over dobbelt så mye på vikartjenester som store kommuner</a:t>
            </a:r>
            <a:r>
              <a:rPr lang="nb-NO" sz="1200" dirty="0"/>
              <a:t>, hvordan kan små kommuner kutte ned vikarbruken sin når de sliter med rekrutering? </a:t>
            </a:r>
          </a:p>
          <a:p>
            <a:endParaRPr lang="nb-NO" sz="1200" dirty="0"/>
          </a:p>
          <a:p>
            <a:r>
              <a:rPr lang="nb-NO" sz="1200" dirty="0"/>
              <a:t>Er det en </a:t>
            </a:r>
            <a:r>
              <a:rPr lang="nb-NO" sz="1200" b="1" dirty="0"/>
              <a:t>sammenheng mellom sykefravær og vikarbruk </a:t>
            </a:r>
            <a:r>
              <a:rPr lang="nb-NO" sz="1200" dirty="0"/>
              <a:t>og kan vi bevise kausalitet?</a:t>
            </a:r>
          </a:p>
          <a:p>
            <a:pPr marL="171450" indent="-171450">
              <a:buFont typeface="Arial" panose="020B0604020202020204" pitchFamily="34" charset="0"/>
              <a:buChar char="•"/>
            </a:pPr>
            <a:r>
              <a:rPr lang="nb-NO" sz="1200" dirty="0"/>
              <a:t>På tross av at </a:t>
            </a:r>
            <a:r>
              <a:rPr lang="nb-NO" sz="1200" b="1" dirty="0"/>
              <a:t>mange sykepleiere velger å forlate yrket</a:t>
            </a:r>
            <a:r>
              <a:rPr lang="nb-NO" sz="1200" dirty="0"/>
              <a:t>, er det fortsatt en jevn og konstant økning i avtalte årsverk. </a:t>
            </a:r>
          </a:p>
          <a:p>
            <a:endParaRPr lang="nb-NO" sz="1200" dirty="0"/>
          </a:p>
          <a:p>
            <a:r>
              <a:rPr lang="nb-NO" sz="1200" dirty="0"/>
              <a:t>Det har vært flere mediesaker i den siste tiden om danske og svenske sykepleiervikarer i Norge, hva kan vi forstå ut fra det og hvordan </a:t>
            </a:r>
            <a:r>
              <a:rPr lang="nb-NO" sz="1200" b="1" dirty="0"/>
              <a:t>kan det eventuelt være et hinder for en heltidsnorm</a:t>
            </a:r>
            <a:r>
              <a:rPr lang="nb-NO" sz="1200" dirty="0"/>
              <a:t>?</a:t>
            </a:r>
          </a:p>
          <a:p>
            <a:endParaRPr lang="nb-NO" sz="1200" dirty="0"/>
          </a:p>
          <a:p>
            <a:r>
              <a:rPr lang="nb-NO" sz="1200" dirty="0"/>
              <a:t>Kommuner bruker </a:t>
            </a:r>
            <a:r>
              <a:rPr lang="nb-NO" sz="1200" b="1" dirty="0"/>
              <a:t>vikartjenester som en langsiktig løsning for å tette hull i bemanningen</a:t>
            </a:r>
            <a:r>
              <a:rPr lang="nb-NO" sz="1200" dirty="0"/>
              <a:t> heller enn å ansette fast. Hvor dyrt er det for kommunene?</a:t>
            </a:r>
          </a:p>
          <a:p>
            <a:endParaRPr lang="nb-NO" sz="1200" dirty="0"/>
          </a:p>
          <a:p>
            <a:endParaRPr lang="nb-NO" sz="1200" dirty="0"/>
          </a:p>
          <a:p>
            <a:endParaRPr lang="nb-NO" sz="1200" dirty="0"/>
          </a:p>
          <a:p>
            <a:endParaRPr lang="nb-NO" sz="1200" dirty="0"/>
          </a:p>
          <a:p>
            <a:endParaRPr lang="nb-NO" sz="1200" dirty="0"/>
          </a:p>
          <a:p>
            <a:endParaRPr lang="nb-NO" sz="1200" dirty="0"/>
          </a:p>
          <a:p>
            <a:endParaRPr lang="nb-NO" sz="1200" dirty="0"/>
          </a:p>
        </p:txBody>
      </p:sp>
      <p:sp>
        <p:nvSpPr>
          <p:cNvPr id="3" name="Title 2">
            <a:extLst>
              <a:ext uri="{FF2B5EF4-FFF2-40B4-BE49-F238E27FC236}">
                <a16:creationId xmlns:a16="http://schemas.microsoft.com/office/drawing/2014/main" id="{CBB950F2-447B-B42E-3E5A-96950A75BDF4}"/>
              </a:ext>
            </a:extLst>
          </p:cNvPr>
          <p:cNvSpPr>
            <a:spLocks noGrp="1"/>
          </p:cNvSpPr>
          <p:nvPr>
            <p:ph type="title"/>
          </p:nvPr>
        </p:nvSpPr>
        <p:spPr/>
        <p:txBody>
          <a:bodyPr/>
          <a:lstStyle/>
          <a:p>
            <a:r>
              <a:rPr lang="nb-NO" dirty="0"/>
              <a:t>Relevante spørsmål</a:t>
            </a:r>
          </a:p>
        </p:txBody>
      </p:sp>
    </p:spTree>
    <p:extLst>
      <p:ext uri="{BB962C8B-B14F-4D97-AF65-F5344CB8AC3E}">
        <p14:creationId xmlns:p14="http://schemas.microsoft.com/office/powerpoint/2010/main" val="3064211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C59D0-502A-C7F7-E990-E36A36F1D030}"/>
              </a:ext>
            </a:extLst>
          </p:cNvPr>
          <p:cNvSpPr>
            <a:spLocks noGrp="1"/>
          </p:cNvSpPr>
          <p:nvPr>
            <p:ph type="title"/>
          </p:nvPr>
        </p:nvSpPr>
        <p:spPr/>
        <p:txBody>
          <a:bodyPr/>
          <a:lstStyle/>
          <a:p>
            <a:r>
              <a:rPr lang="nb-NO" dirty="0"/>
              <a:t>Oversikt over den samlede kostnaden helseforetakene har til hver enkelt kategori</a:t>
            </a:r>
          </a:p>
        </p:txBody>
      </p:sp>
      <p:graphicFrame>
        <p:nvGraphicFramePr>
          <p:cNvPr id="6" name="Chart 5">
            <a:extLst>
              <a:ext uri="{FF2B5EF4-FFF2-40B4-BE49-F238E27FC236}">
                <a16:creationId xmlns:a16="http://schemas.microsoft.com/office/drawing/2014/main" id="{77ACE56F-FDB3-6D05-A25D-D291495A7A29}"/>
              </a:ext>
            </a:extLst>
          </p:cNvPr>
          <p:cNvGraphicFramePr/>
          <p:nvPr/>
        </p:nvGraphicFramePr>
        <p:xfrm>
          <a:off x="838201" y="1443560"/>
          <a:ext cx="10515601" cy="48674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2933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DA87AA-3768-94EF-446A-407C391783E9}"/>
              </a:ext>
            </a:extLst>
          </p:cNvPr>
          <p:cNvSpPr>
            <a:spLocks noGrp="1"/>
          </p:cNvSpPr>
          <p:nvPr>
            <p:ph type="title"/>
          </p:nvPr>
        </p:nvSpPr>
        <p:spPr>
          <a:xfrm>
            <a:off x="838197" y="406025"/>
            <a:ext cx="10515601" cy="1037534"/>
          </a:xfrm>
        </p:spPr>
        <p:txBody>
          <a:bodyPr/>
          <a:lstStyle/>
          <a:p>
            <a:r>
              <a:rPr lang="nb-NO" dirty="0"/>
              <a:t>Kostnadsfordeling på kategori for hver av helseforetakene</a:t>
            </a:r>
          </a:p>
        </p:txBody>
      </p:sp>
      <p:graphicFrame>
        <p:nvGraphicFramePr>
          <p:cNvPr id="4" name="Chart 3">
            <a:extLst>
              <a:ext uri="{FF2B5EF4-FFF2-40B4-BE49-F238E27FC236}">
                <a16:creationId xmlns:a16="http://schemas.microsoft.com/office/drawing/2014/main" id="{165F93F3-C627-0F1C-6543-BF684D6AAFF2}"/>
              </a:ext>
            </a:extLst>
          </p:cNvPr>
          <p:cNvGraphicFramePr>
            <a:graphicFrameLocks/>
          </p:cNvGraphicFramePr>
          <p:nvPr/>
        </p:nvGraphicFramePr>
        <p:xfrm>
          <a:off x="1181100" y="144355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BF7B4ECF-BDDE-8217-1791-77FA753FBCB5}"/>
              </a:ext>
            </a:extLst>
          </p:cNvPr>
          <p:cNvGraphicFramePr>
            <a:graphicFrameLocks/>
          </p:cNvGraphicFramePr>
          <p:nvPr/>
        </p:nvGraphicFramePr>
        <p:xfrm>
          <a:off x="6096003" y="144355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03C697D-3603-CC52-7CDE-41DDD89E34D9}"/>
              </a:ext>
            </a:extLst>
          </p:cNvPr>
          <p:cNvGraphicFramePr>
            <a:graphicFrameLocks/>
          </p:cNvGraphicFramePr>
          <p:nvPr/>
        </p:nvGraphicFramePr>
        <p:xfrm>
          <a:off x="1181100" y="4186759"/>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01D95FDC-62CB-BF9B-02F3-E8998CCB4DF2}"/>
              </a:ext>
            </a:extLst>
          </p:cNvPr>
          <p:cNvGraphicFramePr/>
          <p:nvPr/>
        </p:nvGraphicFramePr>
        <p:xfrm>
          <a:off x="5753100" y="4220968"/>
          <a:ext cx="5305102" cy="27431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58215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7437-09C0-5290-1FCC-6610741ECDD3}"/>
              </a:ext>
            </a:extLst>
          </p:cNvPr>
          <p:cNvSpPr>
            <a:spLocks noGrp="1"/>
          </p:cNvSpPr>
          <p:nvPr>
            <p:ph type="title"/>
          </p:nvPr>
        </p:nvSpPr>
        <p:spPr/>
        <p:txBody>
          <a:bodyPr/>
          <a:lstStyle/>
          <a:p>
            <a:r>
              <a:rPr lang="nb-NO" dirty="0"/>
              <a:t>Helse Nord RHF har hatt en </a:t>
            </a:r>
            <a:r>
              <a:rPr lang="nb-NO"/>
              <a:t>bratt utvikling siden 2019</a:t>
            </a:r>
            <a:endParaRPr lang="nb-NO" dirty="0"/>
          </a:p>
        </p:txBody>
      </p:sp>
      <p:graphicFrame>
        <p:nvGraphicFramePr>
          <p:cNvPr id="4" name="Chart 3">
            <a:extLst>
              <a:ext uri="{FF2B5EF4-FFF2-40B4-BE49-F238E27FC236}">
                <a16:creationId xmlns:a16="http://schemas.microsoft.com/office/drawing/2014/main" id="{71C3DC3B-1F78-5785-F7C0-0D07D08016C8}"/>
              </a:ext>
            </a:extLst>
          </p:cNvPr>
          <p:cNvGraphicFramePr>
            <a:graphicFrameLocks/>
          </p:cNvGraphicFramePr>
          <p:nvPr>
            <p:extLst>
              <p:ext uri="{D42A27DB-BD31-4B8C-83A1-F6EECF244321}">
                <p14:modId xmlns:p14="http://schemas.microsoft.com/office/powerpoint/2010/main" val="1838989341"/>
              </p:ext>
            </p:extLst>
          </p:nvPr>
        </p:nvGraphicFramePr>
        <p:xfrm>
          <a:off x="838202" y="1638301"/>
          <a:ext cx="10740907" cy="4381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4836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B211-5ADA-43B6-9F03-1E6700607E4C}"/>
              </a:ext>
            </a:extLst>
          </p:cNvPr>
          <p:cNvSpPr>
            <a:spLocks noGrp="1"/>
          </p:cNvSpPr>
          <p:nvPr>
            <p:ph type="title"/>
          </p:nvPr>
        </p:nvSpPr>
        <p:spPr/>
        <p:txBody>
          <a:bodyPr/>
          <a:lstStyle/>
          <a:p>
            <a:r>
              <a:rPr lang="nb-NO" sz="2800" dirty="0"/>
              <a:t>Helse Vest RHF er mer og mer avhengig av </a:t>
            </a:r>
            <a:r>
              <a:rPr lang="nb-NO" sz="2800" dirty="0" err="1"/>
              <a:t>jordmorvikarer</a:t>
            </a:r>
            <a:endParaRPr lang="nb-NO" sz="2800" dirty="0"/>
          </a:p>
        </p:txBody>
      </p:sp>
      <p:graphicFrame>
        <p:nvGraphicFramePr>
          <p:cNvPr id="6" name="Chart 5">
            <a:extLst>
              <a:ext uri="{FF2B5EF4-FFF2-40B4-BE49-F238E27FC236}">
                <a16:creationId xmlns:a16="http://schemas.microsoft.com/office/drawing/2014/main" id="{57EF61C7-124B-026E-D2AB-9FCEAD8D5D3F}"/>
              </a:ext>
            </a:extLst>
          </p:cNvPr>
          <p:cNvGraphicFramePr/>
          <p:nvPr>
            <p:extLst>
              <p:ext uri="{D42A27DB-BD31-4B8C-83A1-F6EECF244321}">
                <p14:modId xmlns:p14="http://schemas.microsoft.com/office/powerpoint/2010/main" val="3583589495"/>
              </p:ext>
            </p:extLst>
          </p:nvPr>
        </p:nvGraphicFramePr>
        <p:xfrm>
          <a:off x="838202" y="1685925"/>
          <a:ext cx="10515601" cy="4852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7278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E252F-1521-DC58-D7F2-B3F44AE4F424}"/>
              </a:ext>
            </a:extLst>
          </p:cNvPr>
          <p:cNvSpPr>
            <a:spLocks noGrp="1"/>
          </p:cNvSpPr>
          <p:nvPr>
            <p:ph type="title"/>
          </p:nvPr>
        </p:nvSpPr>
        <p:spPr/>
        <p:txBody>
          <a:bodyPr/>
          <a:lstStyle/>
          <a:p>
            <a:r>
              <a:rPr lang="nb-NO" dirty="0"/>
              <a:t>Kostnader til hver kategori fordelt på enkelte helseforetak</a:t>
            </a:r>
          </a:p>
        </p:txBody>
      </p:sp>
      <p:graphicFrame>
        <p:nvGraphicFramePr>
          <p:cNvPr id="4" name="Chart 3">
            <a:extLst>
              <a:ext uri="{FF2B5EF4-FFF2-40B4-BE49-F238E27FC236}">
                <a16:creationId xmlns:a16="http://schemas.microsoft.com/office/drawing/2014/main" id="{B464049C-621A-C603-3BC1-344112D3DC37}"/>
              </a:ext>
            </a:extLst>
          </p:cNvPr>
          <p:cNvGraphicFramePr>
            <a:graphicFrameLocks/>
          </p:cNvGraphicFramePr>
          <p:nvPr/>
        </p:nvGraphicFramePr>
        <p:xfrm>
          <a:off x="0" y="1291862"/>
          <a:ext cx="4575265" cy="27758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62595A3-6788-ABB4-5BF7-03046A384980}"/>
              </a:ext>
            </a:extLst>
          </p:cNvPr>
          <p:cNvGraphicFramePr>
            <a:graphicFrameLocks/>
          </p:cNvGraphicFramePr>
          <p:nvPr/>
        </p:nvGraphicFramePr>
        <p:xfrm>
          <a:off x="0" y="4151539"/>
          <a:ext cx="4575265" cy="27758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576B83F-3690-9A4E-F8FC-AFF78F964EA1}"/>
              </a:ext>
            </a:extLst>
          </p:cNvPr>
          <p:cNvGraphicFramePr>
            <a:graphicFrameLocks/>
          </p:cNvGraphicFramePr>
          <p:nvPr/>
        </p:nvGraphicFramePr>
        <p:xfrm>
          <a:off x="9135836" y="1291862"/>
          <a:ext cx="2967989" cy="27758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E00ADAD-7D40-8AA9-4562-08818F7BEF66}"/>
              </a:ext>
            </a:extLst>
          </p:cNvPr>
          <p:cNvGraphicFramePr>
            <a:graphicFrameLocks/>
          </p:cNvGraphicFramePr>
          <p:nvPr/>
        </p:nvGraphicFramePr>
        <p:xfrm>
          <a:off x="4664528" y="1270636"/>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B670A6E7-CCBF-0836-56BE-999691288743}"/>
              </a:ext>
            </a:extLst>
          </p:cNvPr>
          <p:cNvGraphicFramePr>
            <a:graphicFrameLocks/>
          </p:cNvGraphicFramePr>
          <p:nvPr/>
        </p:nvGraphicFramePr>
        <p:xfrm>
          <a:off x="4631871" y="4133578"/>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06065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D32F4-3808-9ED8-9B05-51454C3B2D5C}"/>
              </a:ext>
            </a:extLst>
          </p:cNvPr>
          <p:cNvSpPr>
            <a:spLocks noGrp="1"/>
          </p:cNvSpPr>
          <p:nvPr>
            <p:ph type="title"/>
          </p:nvPr>
        </p:nvSpPr>
        <p:spPr/>
        <p:txBody>
          <a:bodyPr/>
          <a:lstStyle/>
          <a:p>
            <a:r>
              <a:rPr lang="nb-NO" dirty="0"/>
              <a:t>Samlet utgift helseforetakene har til vikartjenester siden 2013</a:t>
            </a:r>
          </a:p>
        </p:txBody>
      </p:sp>
      <p:graphicFrame>
        <p:nvGraphicFramePr>
          <p:cNvPr id="4" name="Chart 3">
            <a:extLst>
              <a:ext uri="{FF2B5EF4-FFF2-40B4-BE49-F238E27FC236}">
                <a16:creationId xmlns:a16="http://schemas.microsoft.com/office/drawing/2014/main" id="{D78D0ADD-8D6D-B7F6-59E9-70690204B669}"/>
              </a:ext>
            </a:extLst>
          </p:cNvPr>
          <p:cNvGraphicFramePr/>
          <p:nvPr>
            <p:extLst>
              <p:ext uri="{D42A27DB-BD31-4B8C-83A1-F6EECF244321}">
                <p14:modId xmlns:p14="http://schemas.microsoft.com/office/powerpoint/2010/main" val="863121467"/>
              </p:ext>
            </p:extLst>
          </p:nvPr>
        </p:nvGraphicFramePr>
        <p:xfrm>
          <a:off x="795220" y="1638301"/>
          <a:ext cx="10512425" cy="4500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184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C95ECC-E901-B4CB-52B7-F1739B9C7A07}"/>
              </a:ext>
            </a:extLst>
          </p:cNvPr>
          <p:cNvSpPr>
            <a:spLocks noGrp="1"/>
          </p:cNvSpPr>
          <p:nvPr>
            <p:ph type="body" sz="quarter" idx="11"/>
          </p:nvPr>
        </p:nvSpPr>
        <p:spPr/>
        <p:txBody>
          <a:bodyPr/>
          <a:lstStyle/>
          <a:p>
            <a:r>
              <a:rPr lang="nb-NO" dirty="0"/>
              <a:t>Oversikten mangler svar fra 10 kommuner. Disse kommunene er fjernet fra de historiske funnene for å gi et mer presist bilde. </a:t>
            </a:r>
          </a:p>
          <a:p>
            <a:r>
              <a:rPr lang="nb-NO" dirty="0"/>
              <a:t>Det er tydeliggjort når det er snakk om alle kommunene og når det er snakk om kommunene med unntak av de kommunene som ikke har svart. Disse kommunene er purret på og klaget inn til statsforvalteren og kan ved en senere anledning bli lagt til i grunnlaget. </a:t>
            </a:r>
          </a:p>
          <a:p>
            <a:endParaRPr lang="nb-NO" dirty="0"/>
          </a:p>
          <a:p>
            <a:pPr marL="285750" indent="-285750">
              <a:lnSpc>
                <a:spcPts val="1000"/>
              </a:lnSpc>
              <a:buFont typeface="Arial" panose="020B0604020202020204" pitchFamily="34" charset="0"/>
              <a:buChar char="•"/>
            </a:pPr>
            <a:r>
              <a:rPr lang="nb-NO" dirty="0"/>
              <a:t>1815 Vega</a:t>
            </a:r>
          </a:p>
          <a:p>
            <a:pPr marL="285750" indent="-285750">
              <a:lnSpc>
                <a:spcPts val="1000"/>
              </a:lnSpc>
              <a:buFont typeface="Arial" panose="020B0604020202020204" pitchFamily="34" charset="0"/>
              <a:buChar char="•"/>
            </a:pPr>
            <a:r>
              <a:rPr lang="nb-NO" dirty="0"/>
              <a:t>5423 Karlsøy</a:t>
            </a:r>
          </a:p>
          <a:p>
            <a:pPr marL="285750" indent="-285750">
              <a:lnSpc>
                <a:spcPts val="1000"/>
              </a:lnSpc>
              <a:buFont typeface="Arial" panose="020B0604020202020204" pitchFamily="34" charset="0"/>
              <a:buChar char="•"/>
            </a:pPr>
            <a:r>
              <a:rPr lang="nb-NO" dirty="0"/>
              <a:t>1851 Lødingen</a:t>
            </a:r>
          </a:p>
          <a:p>
            <a:pPr marL="285750" indent="-285750">
              <a:lnSpc>
                <a:spcPts val="1000"/>
              </a:lnSpc>
              <a:buFont typeface="Arial" panose="020B0604020202020204" pitchFamily="34" charset="0"/>
              <a:buChar char="•"/>
            </a:pPr>
            <a:r>
              <a:rPr lang="nb-NO" dirty="0"/>
              <a:t>4207 Flekkefjord</a:t>
            </a:r>
          </a:p>
          <a:p>
            <a:pPr marL="285750" indent="-285750">
              <a:lnSpc>
                <a:spcPts val="1000"/>
              </a:lnSpc>
              <a:buFont typeface="Arial" panose="020B0604020202020204" pitchFamily="34" charset="0"/>
              <a:buChar char="•"/>
            </a:pPr>
            <a:r>
              <a:rPr lang="nb-NO" dirty="0"/>
              <a:t>3043 Ål</a:t>
            </a:r>
          </a:p>
          <a:p>
            <a:pPr marL="285750" indent="-285750">
              <a:lnSpc>
                <a:spcPts val="1000"/>
              </a:lnSpc>
              <a:buFont typeface="Arial" panose="020B0604020202020204" pitchFamily="34" charset="0"/>
              <a:buChar char="•"/>
            </a:pPr>
            <a:r>
              <a:rPr lang="nb-NO" dirty="0"/>
              <a:t>5406 Hammerfest</a:t>
            </a:r>
          </a:p>
          <a:p>
            <a:pPr marL="285750" indent="-285750">
              <a:lnSpc>
                <a:spcPts val="1000"/>
              </a:lnSpc>
              <a:buFont typeface="Arial" panose="020B0604020202020204" pitchFamily="34" charset="0"/>
              <a:buChar char="•"/>
            </a:pPr>
            <a:r>
              <a:rPr lang="nb-NO" dirty="0"/>
              <a:t>3414 Nord-Odal</a:t>
            </a:r>
          </a:p>
          <a:p>
            <a:pPr marL="285750" indent="-285750">
              <a:lnSpc>
                <a:spcPts val="1000"/>
              </a:lnSpc>
              <a:buFont typeface="Arial" panose="020B0604020202020204" pitchFamily="34" charset="0"/>
              <a:buChar char="•"/>
            </a:pPr>
            <a:r>
              <a:rPr lang="nb-NO" dirty="0"/>
              <a:t>3042 Hemsedal</a:t>
            </a:r>
          </a:p>
          <a:p>
            <a:pPr marL="285750" indent="-285750">
              <a:lnSpc>
                <a:spcPts val="1000"/>
              </a:lnSpc>
              <a:buFont typeface="Arial" panose="020B0604020202020204" pitchFamily="34" charset="0"/>
              <a:buChar char="•"/>
            </a:pPr>
            <a:r>
              <a:rPr lang="nb-NO" dirty="0"/>
              <a:t>5434 Måsøy</a:t>
            </a:r>
          </a:p>
          <a:p>
            <a:pPr marL="285750" indent="-285750">
              <a:lnSpc>
                <a:spcPts val="1000"/>
              </a:lnSpc>
              <a:buFont typeface="Arial" panose="020B0604020202020204" pitchFamily="34" charset="0"/>
              <a:buChar char="•"/>
            </a:pPr>
            <a:r>
              <a:rPr lang="nb-NO" dirty="0"/>
              <a:t>5415 </a:t>
            </a:r>
            <a:r>
              <a:rPr lang="nb-NO" dirty="0" err="1"/>
              <a:t>Loabák</a:t>
            </a:r>
            <a:r>
              <a:rPr lang="nb-NO" dirty="0"/>
              <a:t> - Lavangen</a:t>
            </a:r>
          </a:p>
          <a:p>
            <a:endParaRPr lang="nb-NO" dirty="0"/>
          </a:p>
          <a:p>
            <a:r>
              <a:rPr lang="nb-NO" dirty="0"/>
              <a:t>Resultatet for Nordland og Troms og Finnmark er spesielt påvirket da det mangler svar fra fire kommuner i både Nordland og Troms og Finnmark.</a:t>
            </a:r>
          </a:p>
        </p:txBody>
      </p:sp>
      <p:sp>
        <p:nvSpPr>
          <p:cNvPr id="3" name="Title 2">
            <a:extLst>
              <a:ext uri="{FF2B5EF4-FFF2-40B4-BE49-F238E27FC236}">
                <a16:creationId xmlns:a16="http://schemas.microsoft.com/office/drawing/2014/main" id="{23ADB88E-DFAC-0CE9-EBFD-96F325C31083}"/>
              </a:ext>
            </a:extLst>
          </p:cNvPr>
          <p:cNvSpPr>
            <a:spLocks noGrp="1"/>
          </p:cNvSpPr>
          <p:nvPr>
            <p:ph type="title"/>
          </p:nvPr>
        </p:nvSpPr>
        <p:spPr/>
        <p:txBody>
          <a:bodyPr/>
          <a:lstStyle/>
          <a:p>
            <a:r>
              <a:rPr lang="nb-NO" dirty="0"/>
              <a:t>Forbehold	</a:t>
            </a:r>
          </a:p>
        </p:txBody>
      </p:sp>
    </p:spTree>
    <p:extLst>
      <p:ext uri="{BB962C8B-B14F-4D97-AF65-F5344CB8AC3E}">
        <p14:creationId xmlns:p14="http://schemas.microsoft.com/office/powerpoint/2010/main" val="1917109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895FE5-86E2-B61F-8BC1-E4FE67CA76C3}"/>
              </a:ext>
            </a:extLst>
          </p:cNvPr>
          <p:cNvSpPr>
            <a:spLocks noGrp="1"/>
          </p:cNvSpPr>
          <p:nvPr>
            <p:ph type="body" sz="quarter" idx="28"/>
          </p:nvPr>
        </p:nvSpPr>
        <p:spPr>
          <a:xfrm>
            <a:off x="6352083" y="1354605"/>
            <a:ext cx="4998543" cy="4510776"/>
          </a:xfrm>
        </p:spPr>
        <p:txBody>
          <a:bodyPr/>
          <a:lstStyle/>
          <a:p>
            <a:pPr marL="285750" indent="-285750">
              <a:lnSpc>
                <a:spcPts val="2080"/>
              </a:lnSpc>
              <a:buSzPct val="140000"/>
              <a:buFont typeface="Arial" panose="020B0604020202020204" pitchFamily="34" charset="0"/>
              <a:buChar char="•"/>
            </a:pPr>
            <a:r>
              <a:rPr lang="nb-NO" dirty="0"/>
              <a:t>Kommunene har brukt 1,76 milliarder kroner på vikarbyrå. I 2020 brukte kommunene 1,26 milliarder kroner på vikarbyrå. Det er en økning på 37% fra 2020.</a:t>
            </a:r>
          </a:p>
          <a:p>
            <a:pPr marL="285750" indent="-285750">
              <a:lnSpc>
                <a:spcPts val="2080"/>
              </a:lnSpc>
              <a:buSzPct val="140000"/>
              <a:buFont typeface="Arial" panose="020B0604020202020204" pitchFamily="34" charset="0"/>
              <a:buChar char="•"/>
            </a:pPr>
            <a:r>
              <a:rPr lang="nb-NO" dirty="0"/>
              <a:t>Kommunene og helseforetakene brukte over 2,4 milliarder kroner på vikartjenester i 2021. I 2020 ble det brukt 1,7 milliarder kroner på vikartjenester, det er en økning på omtrent 700 millioner kroner.</a:t>
            </a:r>
          </a:p>
          <a:p>
            <a:pPr marL="285750" indent="-285750">
              <a:lnSpc>
                <a:spcPts val="2080"/>
              </a:lnSpc>
              <a:buSzPct val="140000"/>
              <a:buFont typeface="Arial" panose="020B0604020202020204" pitchFamily="34" charset="0"/>
              <a:buChar char="•"/>
            </a:pPr>
            <a:r>
              <a:rPr lang="nb-NO" dirty="0"/>
              <a:t>174 kommuner økte utgiftene sine knyttet til vikarbyrå. </a:t>
            </a:r>
          </a:p>
          <a:p>
            <a:pPr marL="285750" indent="-285750">
              <a:lnSpc>
                <a:spcPts val="2080"/>
              </a:lnSpc>
              <a:buSzPct val="140000"/>
              <a:buFont typeface="Arial" panose="020B0604020202020204" pitchFamily="34" charset="0"/>
              <a:buChar char="•"/>
            </a:pPr>
            <a:r>
              <a:rPr lang="nb-NO" dirty="0"/>
              <a:t>Til tross for stor økning på landsbasis klarte 24 kommuner å kutte ut alle utgiftene sine knyttet til vikarbyrå i 2021. </a:t>
            </a:r>
          </a:p>
          <a:p>
            <a:pPr marL="285750" indent="-285750">
              <a:lnSpc>
                <a:spcPts val="2080"/>
              </a:lnSpc>
              <a:buSzPct val="140000"/>
              <a:buFont typeface="Arial" panose="020B0604020202020204" pitchFamily="34" charset="0"/>
              <a:buChar char="•"/>
            </a:pPr>
            <a:r>
              <a:rPr lang="nb-NO" dirty="0"/>
              <a:t>Vi ser en trend hos flere kommuner, hvor de som greier å kutte ut vikarbyråtjenester ett år, også klarer dette i påfølgende år. </a:t>
            </a:r>
          </a:p>
          <a:p>
            <a:pPr marL="285750" indent="-285750">
              <a:lnSpc>
                <a:spcPts val="2080"/>
              </a:lnSpc>
              <a:buSzPct val="140000"/>
              <a:buFont typeface="Arial" panose="020B0604020202020204" pitchFamily="34" charset="0"/>
              <a:buChar char="•"/>
            </a:pPr>
            <a:r>
              <a:rPr lang="nb-NO" dirty="0"/>
              <a:t>Siden 2012 har kommunene konsekvent økt utgiftene sine til vikarbyråer raskere enn inflasjon med kun et unntak: 2015-2016.</a:t>
            </a:r>
          </a:p>
          <a:p>
            <a:pPr marL="285750" indent="-285750">
              <a:lnSpc>
                <a:spcPts val="2080"/>
              </a:lnSpc>
              <a:buSzPct val="14000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sp>
        <p:nvSpPr>
          <p:cNvPr id="3" name="Title 2">
            <a:extLst>
              <a:ext uri="{FF2B5EF4-FFF2-40B4-BE49-F238E27FC236}">
                <a16:creationId xmlns:a16="http://schemas.microsoft.com/office/drawing/2014/main" id="{93EE9B12-C543-F2DD-F58D-5E169A27CE7F}"/>
              </a:ext>
            </a:extLst>
          </p:cNvPr>
          <p:cNvSpPr>
            <a:spLocks noGrp="1"/>
          </p:cNvSpPr>
          <p:nvPr>
            <p:ph type="title"/>
          </p:nvPr>
        </p:nvSpPr>
        <p:spPr/>
        <p:txBody>
          <a:bodyPr/>
          <a:lstStyle/>
          <a:p>
            <a:r>
              <a:rPr lang="nb-NO" dirty="0"/>
              <a:t>Hovedfunn</a:t>
            </a:r>
          </a:p>
        </p:txBody>
      </p:sp>
      <p:sp>
        <p:nvSpPr>
          <p:cNvPr id="4" name="TextBox 3">
            <a:extLst>
              <a:ext uri="{FF2B5EF4-FFF2-40B4-BE49-F238E27FC236}">
                <a16:creationId xmlns:a16="http://schemas.microsoft.com/office/drawing/2014/main" id="{3BC98739-33CF-23EA-12FB-7FBCE906DAA4}"/>
              </a:ext>
            </a:extLst>
          </p:cNvPr>
          <p:cNvSpPr txBox="1"/>
          <p:nvPr/>
        </p:nvSpPr>
        <p:spPr>
          <a:xfrm>
            <a:off x="3032760" y="6612820"/>
            <a:ext cx="4778872" cy="253916"/>
          </a:xfrm>
          <a:prstGeom prst="rect">
            <a:avLst/>
          </a:prstGeom>
          <a:noFill/>
        </p:spPr>
        <p:txBody>
          <a:bodyPr wrap="none" rtlCol="0">
            <a:spAutoFit/>
          </a:bodyPr>
          <a:lstStyle/>
          <a:p>
            <a:r>
              <a:rPr lang="nb-NO" sz="1050" dirty="0"/>
              <a:t>Små kommuner er å regne som kommuner med under 10.000 innbyggere.</a:t>
            </a:r>
          </a:p>
        </p:txBody>
      </p:sp>
    </p:spTree>
    <p:extLst>
      <p:ext uri="{BB962C8B-B14F-4D97-AF65-F5344CB8AC3E}">
        <p14:creationId xmlns:p14="http://schemas.microsoft.com/office/powerpoint/2010/main" val="187891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08D28-21E2-8A5D-777D-5398E50C3898}"/>
              </a:ext>
            </a:extLst>
          </p:cNvPr>
          <p:cNvSpPr>
            <a:spLocks noGrp="1"/>
          </p:cNvSpPr>
          <p:nvPr>
            <p:ph type="body" sz="quarter" idx="11"/>
          </p:nvPr>
        </p:nvSpPr>
        <p:spPr/>
        <p:txBody>
          <a:bodyPr/>
          <a:lstStyle/>
          <a:p>
            <a:r>
              <a:rPr lang="nb-NO" dirty="0"/>
              <a:t>Helseforetakene brukte 647,7 millioner kroner på vikartjenester i 2021. Intensivsykepleiere og sykepleiere hadde henholdsvis mest kostnader knyttet til seg og foretakene brukte 227,2 millioner kroner på intensivsykepleiere og 181,7 millioner kroner på sykepleiere.</a:t>
            </a:r>
          </a:p>
          <a:p>
            <a:r>
              <a:rPr lang="nb-NO" dirty="0"/>
              <a:t>Oslo Universitetssykehus HF brukte 163,8 millioner kroner på vikartjenester i 2021 og er dermed det helseforetaket som brukte mest. 54,2 av disse millionene ble brukt på intensivsykepleiere og 70,9 av disse ble brukt på øvrige spesialister a (ikke sykepleier, jordmor eller intensivsykepleier).</a:t>
            </a:r>
          </a:p>
          <a:p>
            <a:r>
              <a:rPr lang="nb-NO" dirty="0"/>
              <a:t>Helse Stavanger HF er det helseforetaket som brukte mest på jordmorvikartjenester og hadde kostnader på 17,1 millioner kroner knyttet til jordmødre. Det er 22,6% av alle kostnadene knyttet til jordmorvikartjenester i hele landet. Også Oslo Universitetssykehus HF, Helse Møre og Romsdal HF og Helse Fonna HF hadde kostnader til jordmorvikartjenester på over 10 millioner kroner.</a:t>
            </a:r>
          </a:p>
          <a:p>
            <a:r>
              <a:rPr lang="nb-NO" dirty="0"/>
              <a:t>Det er en stor økning i kostnader knyttet til sykepleiervikarer hos de norske helseforetakene. I 2020 brukte helseforetakene 502 millioner kroner, i 2021 var det en økning i kostnader på over 145 millioner kroner (+28%). De store kostnadene knyttet til intensivsykepleiere er en del av forklaringen, men kan ikke forklare hele økningen. </a:t>
            </a:r>
          </a:p>
          <a:p>
            <a:endParaRPr lang="nb-NO" dirty="0"/>
          </a:p>
          <a:p>
            <a:endParaRPr lang="nb-NO" dirty="0"/>
          </a:p>
          <a:p>
            <a:endParaRPr lang="nb-NO" dirty="0"/>
          </a:p>
          <a:p>
            <a:endParaRPr lang="nb-NO" dirty="0"/>
          </a:p>
          <a:p>
            <a:endParaRPr lang="nb-NO" dirty="0"/>
          </a:p>
          <a:p>
            <a:endParaRPr lang="nb-NO" dirty="0"/>
          </a:p>
        </p:txBody>
      </p:sp>
      <p:sp>
        <p:nvSpPr>
          <p:cNvPr id="3" name="Title 2">
            <a:extLst>
              <a:ext uri="{FF2B5EF4-FFF2-40B4-BE49-F238E27FC236}">
                <a16:creationId xmlns:a16="http://schemas.microsoft.com/office/drawing/2014/main" id="{3E7EBB9C-8EFB-7F32-4895-0DD7C3D01D71}"/>
              </a:ext>
            </a:extLst>
          </p:cNvPr>
          <p:cNvSpPr>
            <a:spLocks noGrp="1"/>
          </p:cNvSpPr>
          <p:nvPr>
            <p:ph type="title"/>
          </p:nvPr>
        </p:nvSpPr>
        <p:spPr/>
        <p:txBody>
          <a:bodyPr/>
          <a:lstStyle/>
          <a:p>
            <a:r>
              <a:rPr lang="nb-NO" dirty="0"/>
              <a:t>Nøkkeltallene for helseforetakene i 2021</a:t>
            </a:r>
          </a:p>
        </p:txBody>
      </p:sp>
    </p:spTree>
    <p:extLst>
      <p:ext uri="{BB962C8B-B14F-4D97-AF65-F5344CB8AC3E}">
        <p14:creationId xmlns:p14="http://schemas.microsoft.com/office/powerpoint/2010/main" val="213785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0B0C3D-63FE-759D-0B95-346DA164480A}"/>
              </a:ext>
            </a:extLst>
          </p:cNvPr>
          <p:cNvSpPr>
            <a:spLocks noGrp="1"/>
          </p:cNvSpPr>
          <p:nvPr>
            <p:ph type="body" sz="quarter" idx="28"/>
          </p:nvPr>
        </p:nvSpPr>
        <p:spPr>
          <a:xfrm>
            <a:off x="6352083" y="1842447"/>
            <a:ext cx="4998543" cy="4330007"/>
          </a:xfrm>
        </p:spPr>
        <p:txBody>
          <a:bodyPr/>
          <a:lstStyle/>
          <a:p>
            <a:pPr marL="285750" indent="-285750">
              <a:lnSpc>
                <a:spcPts val="2080"/>
              </a:lnSpc>
              <a:buSzPct val="140000"/>
              <a:buFont typeface="Arial" panose="020B0604020202020204" pitchFamily="34" charset="0"/>
              <a:buChar char="•"/>
            </a:pPr>
            <a:r>
              <a:rPr lang="nb-NO" dirty="0"/>
              <a:t>Kommunene har brukt 1,76 milliarder kroner på vikarbyrå. I 2020 brukte kommunene 1,20 milliarder kroner på vikarbyrå. Det er en økning på 44% fra 2020.</a:t>
            </a:r>
          </a:p>
          <a:p>
            <a:pPr marL="285750" indent="-285750">
              <a:lnSpc>
                <a:spcPts val="2080"/>
              </a:lnSpc>
              <a:buSzPct val="140000"/>
              <a:buFont typeface="Arial" panose="020B0604020202020204" pitchFamily="34" charset="0"/>
              <a:buChar char="•"/>
            </a:pPr>
            <a:r>
              <a:rPr lang="nb-NO" dirty="0"/>
              <a:t>174 kommuner økte utgiftene sine knyttet til vikarbyrå. </a:t>
            </a:r>
          </a:p>
          <a:p>
            <a:pPr marL="285750" indent="-285750">
              <a:lnSpc>
                <a:spcPts val="2080"/>
              </a:lnSpc>
              <a:buSzPct val="140000"/>
              <a:buFont typeface="Arial" panose="020B0604020202020204" pitchFamily="34" charset="0"/>
              <a:buChar char="•"/>
            </a:pPr>
            <a:r>
              <a:rPr lang="nb-NO" dirty="0"/>
              <a:t>Til tross for stor økning på landsbasis klarte 24 kommuner å kutte ut alle utgiftene sine knyttet til vikarbyrå i 2021. </a:t>
            </a:r>
          </a:p>
          <a:p>
            <a:pPr marL="285750" indent="-285750">
              <a:lnSpc>
                <a:spcPts val="2080"/>
              </a:lnSpc>
              <a:buSzPct val="140000"/>
              <a:buFont typeface="Arial" panose="020B0604020202020204" pitchFamily="34" charset="0"/>
              <a:buChar char="•"/>
            </a:pPr>
            <a:r>
              <a:rPr lang="nb-NO" dirty="0"/>
              <a:t>Vi ser en trend hos flere kommuner, hvor de som greier å kutte ut vikarbyråtjenester ett år, også klarer dette i påfølgende år. </a:t>
            </a:r>
          </a:p>
          <a:p>
            <a:pPr marL="285750" indent="-285750">
              <a:lnSpc>
                <a:spcPts val="2080"/>
              </a:lnSpc>
              <a:buSzPct val="140000"/>
              <a:buFont typeface="Arial" panose="020B0604020202020204" pitchFamily="34" charset="0"/>
              <a:buChar char="•"/>
            </a:pPr>
            <a:r>
              <a:rPr lang="nb-NO" dirty="0"/>
              <a:t>Siden 2012 har kommunene konsekvent økt utgiftene sine til vikarbyråer raskere enn inflasjon med kun to unntak: 2014-2015 og 2015-2016.</a:t>
            </a:r>
          </a:p>
          <a:p>
            <a:pPr marL="285750" indent="-285750">
              <a:lnSpc>
                <a:spcPts val="2080"/>
              </a:lnSpc>
              <a:buSzPct val="14000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endParaRPr lang="nb-NO" dirty="0"/>
          </a:p>
        </p:txBody>
      </p:sp>
      <p:sp>
        <p:nvSpPr>
          <p:cNvPr id="3" name="Title 2">
            <a:extLst>
              <a:ext uri="{FF2B5EF4-FFF2-40B4-BE49-F238E27FC236}">
                <a16:creationId xmlns:a16="http://schemas.microsoft.com/office/drawing/2014/main" id="{825CAC81-4C92-5734-AC8B-AAFB4CC38F85}"/>
              </a:ext>
            </a:extLst>
          </p:cNvPr>
          <p:cNvSpPr>
            <a:spLocks noGrp="1"/>
          </p:cNvSpPr>
          <p:nvPr>
            <p:ph type="title"/>
          </p:nvPr>
        </p:nvSpPr>
        <p:spPr>
          <a:xfrm>
            <a:off x="6352083" y="1024612"/>
            <a:ext cx="5001683" cy="718953"/>
          </a:xfrm>
        </p:spPr>
        <p:txBody>
          <a:bodyPr/>
          <a:lstStyle/>
          <a:p>
            <a:r>
              <a:rPr lang="nb-NO" dirty="0"/>
              <a:t>Hovedfunn med høyde for manglende kommuner</a:t>
            </a:r>
          </a:p>
        </p:txBody>
      </p:sp>
    </p:spTree>
    <p:extLst>
      <p:ext uri="{BB962C8B-B14F-4D97-AF65-F5344CB8AC3E}">
        <p14:creationId xmlns:p14="http://schemas.microsoft.com/office/powerpoint/2010/main" val="308093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2B185-E921-7197-F16C-87AAC1265F10}"/>
              </a:ext>
            </a:extLst>
          </p:cNvPr>
          <p:cNvSpPr>
            <a:spLocks noGrp="1"/>
          </p:cNvSpPr>
          <p:nvPr>
            <p:ph type="title"/>
          </p:nvPr>
        </p:nvSpPr>
        <p:spPr/>
        <p:txBody>
          <a:bodyPr/>
          <a:lstStyle/>
          <a:p>
            <a:r>
              <a:rPr lang="nb-NO" dirty="0"/>
              <a:t>Utviklingen i totale utgifter til innkjøp fra vikarbyrå fra 2012-2021 (kommune)</a:t>
            </a:r>
          </a:p>
        </p:txBody>
      </p:sp>
      <p:graphicFrame>
        <p:nvGraphicFramePr>
          <p:cNvPr id="4" name="Chart 3">
            <a:extLst>
              <a:ext uri="{FF2B5EF4-FFF2-40B4-BE49-F238E27FC236}">
                <a16:creationId xmlns:a16="http://schemas.microsoft.com/office/drawing/2014/main" id="{21E69A65-319E-2E40-0E92-B033C6C23273}"/>
              </a:ext>
            </a:extLst>
          </p:cNvPr>
          <p:cNvGraphicFramePr/>
          <p:nvPr>
            <p:extLst>
              <p:ext uri="{D42A27DB-BD31-4B8C-83A1-F6EECF244321}">
                <p14:modId xmlns:p14="http://schemas.microsoft.com/office/powerpoint/2010/main" val="2937890201"/>
              </p:ext>
            </p:extLst>
          </p:nvPr>
        </p:nvGraphicFramePr>
        <p:xfrm>
          <a:off x="318610" y="1451344"/>
          <a:ext cx="5975656" cy="50126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E3A4FDC-7CF0-6E51-C2B4-C8D8FDF85D0B}"/>
              </a:ext>
            </a:extLst>
          </p:cNvPr>
          <p:cNvSpPr txBox="1"/>
          <p:nvPr/>
        </p:nvSpPr>
        <p:spPr>
          <a:xfrm>
            <a:off x="6294267" y="1443559"/>
            <a:ext cx="5059535" cy="5072542"/>
          </a:xfrm>
          <a:prstGeom prst="rect">
            <a:avLst/>
          </a:prstGeom>
          <a:noFill/>
        </p:spPr>
        <p:txBody>
          <a:bodyPr wrap="square" rtlCol="0">
            <a:spAutoFit/>
          </a:bodyPr>
          <a:lstStyle/>
          <a:p>
            <a:r>
              <a:rPr lang="nb-NO" dirty="0"/>
              <a:t>Vesentlig økning fra 2020 til 2021</a:t>
            </a:r>
          </a:p>
          <a:p>
            <a:pPr marL="742627" lvl="1" indent="-285750">
              <a:buFont typeface="Arial" panose="020B0604020202020204" pitchFamily="34" charset="0"/>
              <a:buChar char="•"/>
            </a:pPr>
            <a:r>
              <a:rPr lang="nb-NO" dirty="0"/>
              <a:t>Pandemien var en stor belastning på hele helsevesenet.</a:t>
            </a:r>
          </a:p>
          <a:p>
            <a:pPr marL="742627" lvl="1" indent="-285750">
              <a:buFont typeface="Arial" panose="020B0604020202020204" pitchFamily="34" charset="0"/>
              <a:buChar char="•"/>
            </a:pPr>
            <a:r>
              <a:rPr lang="nb-NO" dirty="0"/>
              <a:t>Dårlig beredskap fra regjeringen og sentrale helsemyndigheter.*</a:t>
            </a:r>
          </a:p>
          <a:p>
            <a:pPr marL="742627" lvl="1" indent="-285750">
              <a:buFont typeface="Arial" panose="020B0604020202020204" pitchFamily="34" charset="0"/>
              <a:buChar char="•"/>
            </a:pPr>
            <a:r>
              <a:rPr lang="nb-NO" dirty="0"/>
              <a:t>Lav oppgang i avtalte sykepleierårsverk i kommunal helsesektor.</a:t>
            </a:r>
          </a:p>
          <a:p>
            <a:pPr marL="742627" lvl="1" indent="-285750">
              <a:buFont typeface="Arial" panose="020B0604020202020204" pitchFamily="34" charset="0"/>
              <a:buChar char="•"/>
            </a:pPr>
            <a:endParaRPr lang="nb-NO" dirty="0"/>
          </a:p>
          <a:p>
            <a:r>
              <a:rPr lang="nb-NO" dirty="0"/>
              <a:t>Likevel er det flere store hopp i vikarkostnader de siste ti årene:</a:t>
            </a:r>
          </a:p>
          <a:p>
            <a:pPr marL="742627" lvl="1" indent="-285750">
              <a:buFont typeface="Arial" panose="020B0604020202020204" pitchFamily="34" charset="0"/>
              <a:buChar char="•"/>
            </a:pPr>
            <a:r>
              <a:rPr lang="nb-NO" dirty="0"/>
              <a:t>2012-2013 (34%)</a:t>
            </a:r>
          </a:p>
          <a:p>
            <a:pPr marL="742627" lvl="1" indent="-285750">
              <a:buFont typeface="Arial" panose="020B0604020202020204" pitchFamily="34" charset="0"/>
              <a:buChar char="•"/>
            </a:pPr>
            <a:r>
              <a:rPr lang="nb-NO" dirty="0"/>
              <a:t>2016-2017 (21%)</a:t>
            </a:r>
          </a:p>
          <a:p>
            <a:pPr marL="742627" lvl="1" indent="-285750">
              <a:buFont typeface="Arial" panose="020B0604020202020204" pitchFamily="34" charset="0"/>
              <a:buChar char="•"/>
            </a:pPr>
            <a:r>
              <a:rPr lang="nb-NO" dirty="0"/>
              <a:t>2020-2021 (37%)</a:t>
            </a:r>
            <a:endParaRPr lang="nb-NO" dirty="0">
              <a:highlight>
                <a:srgbClr val="FFFF00"/>
              </a:highlight>
            </a:endParaRPr>
          </a:p>
          <a:p>
            <a:pPr lvl="1"/>
            <a:endParaRPr lang="nb-NO" dirty="0"/>
          </a:p>
          <a:p>
            <a:pPr lvl="1"/>
            <a:r>
              <a:rPr lang="nb-NO" dirty="0"/>
              <a:t>Kun i 2015-2016 var det en nedgang i bruk av vikartjenester (-3%). I alle andre år er det en økning større enn inflasjon fra år til år. </a:t>
            </a:r>
          </a:p>
        </p:txBody>
      </p:sp>
      <p:sp>
        <p:nvSpPr>
          <p:cNvPr id="2" name="TextBox 1">
            <a:extLst>
              <a:ext uri="{FF2B5EF4-FFF2-40B4-BE49-F238E27FC236}">
                <a16:creationId xmlns:a16="http://schemas.microsoft.com/office/drawing/2014/main" id="{4A8EA7E7-7590-961A-4950-B05B4FE89D4C}"/>
              </a:ext>
            </a:extLst>
          </p:cNvPr>
          <p:cNvSpPr txBox="1"/>
          <p:nvPr/>
        </p:nvSpPr>
        <p:spPr>
          <a:xfrm>
            <a:off x="1660849" y="6546549"/>
            <a:ext cx="2976465" cy="307777"/>
          </a:xfrm>
          <a:prstGeom prst="rect">
            <a:avLst/>
          </a:prstGeom>
          <a:noFill/>
        </p:spPr>
        <p:txBody>
          <a:bodyPr wrap="square" rtlCol="0">
            <a:spAutoFit/>
          </a:bodyPr>
          <a:lstStyle/>
          <a:p>
            <a:r>
              <a:rPr lang="nb-NO" sz="1400" dirty="0"/>
              <a:t>*kilde: koronakommisjonen</a:t>
            </a:r>
          </a:p>
        </p:txBody>
      </p:sp>
    </p:spTree>
    <p:extLst>
      <p:ext uri="{BB962C8B-B14F-4D97-AF65-F5344CB8AC3E}">
        <p14:creationId xmlns:p14="http://schemas.microsoft.com/office/powerpoint/2010/main" val="336095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2B185-E921-7197-F16C-87AAC1265F10}"/>
              </a:ext>
            </a:extLst>
          </p:cNvPr>
          <p:cNvSpPr>
            <a:spLocks noGrp="1"/>
          </p:cNvSpPr>
          <p:nvPr>
            <p:ph type="title"/>
          </p:nvPr>
        </p:nvSpPr>
        <p:spPr/>
        <p:txBody>
          <a:bodyPr/>
          <a:lstStyle/>
          <a:p>
            <a:r>
              <a:rPr lang="nb-NO" sz="3200" dirty="0"/>
              <a:t>Utviklingen i totale utgifter til innkjøp fra vikarbyrå fra 2012-2021 (uten manglende kommuner)</a:t>
            </a:r>
          </a:p>
        </p:txBody>
      </p:sp>
      <p:graphicFrame>
        <p:nvGraphicFramePr>
          <p:cNvPr id="4" name="Chart 3">
            <a:extLst>
              <a:ext uri="{FF2B5EF4-FFF2-40B4-BE49-F238E27FC236}">
                <a16:creationId xmlns:a16="http://schemas.microsoft.com/office/drawing/2014/main" id="{21E69A65-319E-2E40-0E92-B033C6C23273}"/>
              </a:ext>
            </a:extLst>
          </p:cNvPr>
          <p:cNvGraphicFramePr/>
          <p:nvPr>
            <p:extLst>
              <p:ext uri="{D42A27DB-BD31-4B8C-83A1-F6EECF244321}">
                <p14:modId xmlns:p14="http://schemas.microsoft.com/office/powerpoint/2010/main" val="1443709407"/>
              </p:ext>
            </p:extLst>
          </p:nvPr>
        </p:nvGraphicFramePr>
        <p:xfrm>
          <a:off x="318610" y="1451344"/>
          <a:ext cx="5975656" cy="50126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E3A4FDC-7CF0-6E51-C2B4-C8D8FDF85D0B}"/>
              </a:ext>
            </a:extLst>
          </p:cNvPr>
          <p:cNvSpPr txBox="1"/>
          <p:nvPr/>
        </p:nvSpPr>
        <p:spPr>
          <a:xfrm>
            <a:off x="6294267" y="1443559"/>
            <a:ext cx="5059535" cy="5072542"/>
          </a:xfrm>
          <a:prstGeom prst="rect">
            <a:avLst/>
          </a:prstGeom>
          <a:noFill/>
        </p:spPr>
        <p:txBody>
          <a:bodyPr wrap="square" rtlCol="0">
            <a:spAutoFit/>
          </a:bodyPr>
          <a:lstStyle/>
          <a:p>
            <a:r>
              <a:rPr lang="nb-NO" dirty="0"/>
              <a:t>Vesentlig økning fra 2020 til 2021</a:t>
            </a:r>
          </a:p>
          <a:p>
            <a:pPr marL="742627" lvl="1" indent="-285750">
              <a:buFont typeface="Arial" panose="020B0604020202020204" pitchFamily="34" charset="0"/>
              <a:buChar char="•"/>
            </a:pPr>
            <a:r>
              <a:rPr lang="nb-NO" dirty="0"/>
              <a:t>Pandemien var en stor belastning på hele helsevesenet.</a:t>
            </a:r>
          </a:p>
          <a:p>
            <a:pPr marL="742627" lvl="1" indent="-285750">
              <a:buFont typeface="Arial" panose="020B0604020202020204" pitchFamily="34" charset="0"/>
              <a:buChar char="•"/>
            </a:pPr>
            <a:r>
              <a:rPr lang="nb-NO" dirty="0"/>
              <a:t>Dårlig beredskap fra regjeringen og sentrale helsemyndigheter.*</a:t>
            </a:r>
          </a:p>
          <a:p>
            <a:pPr marL="742627" lvl="1" indent="-285750">
              <a:buFont typeface="Arial" panose="020B0604020202020204" pitchFamily="34" charset="0"/>
              <a:buChar char="•"/>
            </a:pPr>
            <a:r>
              <a:rPr lang="nb-NO" dirty="0"/>
              <a:t>Lav oppgang i avtalte sykepleierårsverk i kommunal helsesektor.</a:t>
            </a:r>
          </a:p>
          <a:p>
            <a:pPr marL="742627" lvl="1" indent="-285750">
              <a:buFont typeface="Arial" panose="020B0604020202020204" pitchFamily="34" charset="0"/>
              <a:buChar char="•"/>
            </a:pPr>
            <a:endParaRPr lang="nb-NO" dirty="0"/>
          </a:p>
          <a:p>
            <a:r>
              <a:rPr lang="nb-NO" dirty="0"/>
              <a:t>Likevel er det flere store hopp i vikarkostnader de siste ti årene:</a:t>
            </a:r>
          </a:p>
          <a:p>
            <a:pPr marL="742627" lvl="1" indent="-285750">
              <a:buFont typeface="Arial" panose="020B0604020202020204" pitchFamily="34" charset="0"/>
              <a:buChar char="•"/>
            </a:pPr>
            <a:r>
              <a:rPr lang="nb-NO" dirty="0"/>
              <a:t>2012-2013 (34%)</a:t>
            </a:r>
          </a:p>
          <a:p>
            <a:pPr marL="742627" lvl="1" indent="-285750">
              <a:buFont typeface="Arial" panose="020B0604020202020204" pitchFamily="34" charset="0"/>
              <a:buChar char="•"/>
            </a:pPr>
            <a:r>
              <a:rPr lang="nb-NO" dirty="0"/>
              <a:t>2016-2017 (18%)</a:t>
            </a:r>
          </a:p>
          <a:p>
            <a:pPr marL="742627" lvl="1" indent="-285750">
              <a:buFont typeface="Arial" panose="020B0604020202020204" pitchFamily="34" charset="0"/>
              <a:buChar char="•"/>
            </a:pPr>
            <a:r>
              <a:rPr lang="nb-NO" dirty="0"/>
              <a:t>2020-2021 (41%)</a:t>
            </a:r>
            <a:endParaRPr lang="nb-NO" dirty="0">
              <a:highlight>
                <a:srgbClr val="FFFF00"/>
              </a:highlight>
            </a:endParaRPr>
          </a:p>
          <a:p>
            <a:pPr lvl="1"/>
            <a:endParaRPr lang="nb-NO" dirty="0"/>
          </a:p>
          <a:p>
            <a:pPr lvl="1"/>
            <a:r>
              <a:rPr lang="nb-NO" dirty="0"/>
              <a:t>Kun i 2014-2015 og 2015-2016 var det en reel inflasjonsjustert nedgang. I alle andre år er det en økning større enn inflasjon fra år til år. </a:t>
            </a:r>
          </a:p>
        </p:txBody>
      </p:sp>
      <p:sp>
        <p:nvSpPr>
          <p:cNvPr id="2" name="TextBox 1">
            <a:extLst>
              <a:ext uri="{FF2B5EF4-FFF2-40B4-BE49-F238E27FC236}">
                <a16:creationId xmlns:a16="http://schemas.microsoft.com/office/drawing/2014/main" id="{4A8EA7E7-7590-961A-4950-B05B4FE89D4C}"/>
              </a:ext>
            </a:extLst>
          </p:cNvPr>
          <p:cNvSpPr txBox="1"/>
          <p:nvPr/>
        </p:nvSpPr>
        <p:spPr>
          <a:xfrm>
            <a:off x="1660849" y="6546549"/>
            <a:ext cx="2976465" cy="307777"/>
          </a:xfrm>
          <a:prstGeom prst="rect">
            <a:avLst/>
          </a:prstGeom>
          <a:noFill/>
        </p:spPr>
        <p:txBody>
          <a:bodyPr wrap="square" rtlCol="0">
            <a:spAutoFit/>
          </a:bodyPr>
          <a:lstStyle/>
          <a:p>
            <a:r>
              <a:rPr lang="nb-NO" sz="1400" dirty="0"/>
              <a:t>*kilde: koronakommisjonen</a:t>
            </a:r>
          </a:p>
        </p:txBody>
      </p:sp>
    </p:spTree>
    <p:extLst>
      <p:ext uri="{BB962C8B-B14F-4D97-AF65-F5344CB8AC3E}">
        <p14:creationId xmlns:p14="http://schemas.microsoft.com/office/powerpoint/2010/main" val="1111102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194795-FF3F-0299-F3C0-E28D31389047}"/>
              </a:ext>
            </a:extLst>
          </p:cNvPr>
          <p:cNvSpPr>
            <a:spLocks noGrp="1"/>
          </p:cNvSpPr>
          <p:nvPr>
            <p:ph type="title"/>
          </p:nvPr>
        </p:nvSpPr>
        <p:spPr/>
        <p:txBody>
          <a:bodyPr/>
          <a:lstStyle/>
          <a:p>
            <a:r>
              <a:rPr lang="nb-NO" sz="3200" dirty="0"/>
              <a:t>Totale utgifter til innkjøp fra vikarbyrå (inflasjonsjustert og uten manglende kommuner)</a:t>
            </a:r>
          </a:p>
        </p:txBody>
      </p:sp>
      <p:graphicFrame>
        <p:nvGraphicFramePr>
          <p:cNvPr id="4" name="Chart 3">
            <a:extLst>
              <a:ext uri="{FF2B5EF4-FFF2-40B4-BE49-F238E27FC236}">
                <a16:creationId xmlns:a16="http://schemas.microsoft.com/office/drawing/2014/main" id="{7F36BB1E-C830-CFE8-34AE-7ED8A3538ED2}"/>
              </a:ext>
            </a:extLst>
          </p:cNvPr>
          <p:cNvGraphicFramePr/>
          <p:nvPr>
            <p:extLst>
              <p:ext uri="{D42A27DB-BD31-4B8C-83A1-F6EECF244321}">
                <p14:modId xmlns:p14="http://schemas.microsoft.com/office/powerpoint/2010/main" val="111762609"/>
              </p:ext>
            </p:extLst>
          </p:nvPr>
        </p:nvGraphicFramePr>
        <p:xfrm>
          <a:off x="318610" y="1451344"/>
          <a:ext cx="5975656" cy="50126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3D104D-86FF-CCD6-2A92-FE43BDF976FB}"/>
              </a:ext>
            </a:extLst>
          </p:cNvPr>
          <p:cNvSpPr txBox="1"/>
          <p:nvPr/>
        </p:nvSpPr>
        <p:spPr>
          <a:xfrm>
            <a:off x="6294268" y="1861102"/>
            <a:ext cx="5059535" cy="4242508"/>
          </a:xfrm>
          <a:prstGeom prst="rect">
            <a:avLst/>
          </a:prstGeom>
          <a:noFill/>
        </p:spPr>
        <p:txBody>
          <a:bodyPr wrap="square" rtlCol="0">
            <a:spAutoFit/>
          </a:bodyPr>
          <a:lstStyle/>
          <a:p>
            <a:pPr marL="285750" indent="-285750">
              <a:buFont typeface="Arial" panose="020B0604020202020204" pitchFamily="34" charset="0"/>
              <a:buChar char="•"/>
            </a:pPr>
            <a:r>
              <a:rPr lang="nb-NO" dirty="0"/>
              <a:t>Selv når vi justerer for inflasjon får vi sammenlignbare resultat, og det er fortsatt kun fra 2014 til 2016 at vi opplever en nedgang i utgifter til vikartjenester i kommunene. (-0,23% og -7,73% når vi justerer for inflasjon).* </a:t>
            </a:r>
          </a:p>
          <a:p>
            <a:pPr marL="742627" lvl="1" indent="-285750">
              <a:buFont typeface="Arial" panose="020B0604020202020204" pitchFamily="34" charset="0"/>
              <a:buChar char="•"/>
            </a:pPr>
            <a:r>
              <a:rPr lang="nb-NO" dirty="0"/>
              <a:t>Økningen er altså konsekvent større enn inflasjon, med kun to unntak: 2014-2015 og 2015-2016.</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Justert for inflasjon bruker kommunene 124% mer på vikartjenester i 2021 sammenlignet med 2012. Altså mer enn en dobling på ti år, justert for inflasjon.</a:t>
            </a:r>
          </a:p>
          <a:p>
            <a:endParaRPr lang="nb-NO" dirty="0">
              <a:highlight>
                <a:srgbClr val="FFFF00"/>
              </a:highlight>
            </a:endParaRPr>
          </a:p>
        </p:txBody>
      </p:sp>
      <p:sp>
        <p:nvSpPr>
          <p:cNvPr id="2" name="TextBox 1">
            <a:extLst>
              <a:ext uri="{FF2B5EF4-FFF2-40B4-BE49-F238E27FC236}">
                <a16:creationId xmlns:a16="http://schemas.microsoft.com/office/drawing/2014/main" id="{706564B3-F598-E762-E6A4-791B4DC57692}"/>
              </a:ext>
            </a:extLst>
          </p:cNvPr>
          <p:cNvSpPr txBox="1"/>
          <p:nvPr/>
        </p:nvSpPr>
        <p:spPr>
          <a:xfrm>
            <a:off x="1325880" y="6471771"/>
            <a:ext cx="1699260" cy="276999"/>
          </a:xfrm>
          <a:prstGeom prst="rect">
            <a:avLst/>
          </a:prstGeom>
          <a:noFill/>
        </p:spPr>
        <p:txBody>
          <a:bodyPr wrap="square" rtlCol="0">
            <a:spAutoFit/>
          </a:bodyPr>
          <a:lstStyle/>
          <a:p>
            <a:r>
              <a:rPr lang="nb-NO" sz="1200" dirty="0"/>
              <a:t>*kilde: SSB</a:t>
            </a:r>
          </a:p>
        </p:txBody>
      </p:sp>
    </p:spTree>
    <p:extLst>
      <p:ext uri="{BB962C8B-B14F-4D97-AF65-F5344CB8AC3E}">
        <p14:creationId xmlns:p14="http://schemas.microsoft.com/office/powerpoint/2010/main" val="3081018774"/>
      </p:ext>
    </p:extLst>
  </p:cSld>
  <p:clrMapOvr>
    <a:masterClrMapping/>
  </p:clrMapOvr>
</p:sld>
</file>

<file path=ppt/theme/theme1.xml><?xml version="1.0" encoding="utf-8"?>
<a:theme xmlns:a="http://schemas.openxmlformats.org/drawingml/2006/main" name="BCW_2022">
  <a:themeElements>
    <a:clrScheme name="BCW 2021">
      <a:dk1>
        <a:srgbClr val="000000"/>
      </a:dk1>
      <a:lt1>
        <a:srgbClr val="FFFFFF"/>
      </a:lt1>
      <a:dk2>
        <a:srgbClr val="323133"/>
      </a:dk2>
      <a:lt2>
        <a:srgbClr val="E6E7E8"/>
      </a:lt2>
      <a:accent1>
        <a:srgbClr val="4ECF49"/>
      </a:accent1>
      <a:accent2>
        <a:srgbClr val="85F46A"/>
      </a:accent2>
      <a:accent3>
        <a:srgbClr val="01DEFF"/>
      </a:accent3>
      <a:accent4>
        <a:srgbClr val="B36CE2"/>
      </a:accent4>
      <a:accent5>
        <a:srgbClr val="3C3887"/>
      </a:accent5>
      <a:accent6>
        <a:srgbClr val="F8E600"/>
      </a:accent6>
      <a:hlink>
        <a:srgbClr val="0199CD"/>
      </a:hlink>
      <a:folHlink>
        <a:srgbClr val="002C58"/>
      </a:folHlink>
    </a:clrScheme>
    <a:fontScheme name="BCW">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3">
          <a:schemeClr val="dk1"/>
        </a:lnRef>
        <a:fillRef idx="0">
          <a:schemeClr val="dk1"/>
        </a:fillRef>
        <a:effectRef idx="2">
          <a:schemeClr val="dk1"/>
        </a:effectRef>
        <a:fontRef idx="minor">
          <a:schemeClr val="tx1"/>
        </a:fontRef>
      </a:style>
    </a:lnDef>
  </a:objectDefaults>
  <a:extraClrSchemeLst/>
  <a:extLst>
    <a:ext uri="{05A4C25C-085E-4340-85A3-A5531E510DB2}">
      <thm15:themeFamily xmlns:thm15="http://schemas.microsoft.com/office/thememl/2012/main" name="BCW_PPT_Template_June2021" id="{ABBEF4CE-3D0C-2348-A7D1-EC74B60D3BC8}" vid="{4195386B-428D-C843-AE6A-79AA074D46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CW 2021">
    <a:dk1>
      <a:srgbClr val="000000"/>
    </a:dk1>
    <a:lt1>
      <a:srgbClr val="FFFFFF"/>
    </a:lt1>
    <a:dk2>
      <a:srgbClr val="323133"/>
    </a:dk2>
    <a:lt2>
      <a:srgbClr val="E6E7E8"/>
    </a:lt2>
    <a:accent1>
      <a:srgbClr val="4ECF49"/>
    </a:accent1>
    <a:accent2>
      <a:srgbClr val="85F46A"/>
    </a:accent2>
    <a:accent3>
      <a:srgbClr val="01DEFF"/>
    </a:accent3>
    <a:accent4>
      <a:srgbClr val="B36CE2"/>
    </a:accent4>
    <a:accent5>
      <a:srgbClr val="3C3887"/>
    </a:accent5>
    <a:accent6>
      <a:srgbClr val="F8E600"/>
    </a:accent6>
    <a:hlink>
      <a:srgbClr val="0199CD"/>
    </a:hlink>
    <a:folHlink>
      <a:srgbClr val="002C58"/>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3BAA41B-0657-3248-A6D5-E656E92A6EA5}">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F4BF42ABE8DB43B09A71D4624B5B9A" ma:contentTypeVersion="13" ma:contentTypeDescription="Create a new document." ma:contentTypeScope="" ma:versionID="4e6e372a0831d9cce81796095ed2b653">
  <xsd:schema xmlns:xsd="http://www.w3.org/2001/XMLSchema" xmlns:xs="http://www.w3.org/2001/XMLSchema" xmlns:p="http://schemas.microsoft.com/office/2006/metadata/properties" xmlns:ns3="a3192655-9311-4753-8789-b8ab61d1f8e0" xmlns:ns4="1a55cfe8-f8ab-426b-9576-0a2857685914" targetNamespace="http://schemas.microsoft.com/office/2006/metadata/properties" ma:root="true" ma:fieldsID="9464fdae246c6bcb8d106813c374106f" ns3:_="" ns4:_="">
    <xsd:import namespace="a3192655-9311-4753-8789-b8ab61d1f8e0"/>
    <xsd:import namespace="1a55cfe8-f8ab-426b-9576-0a28576859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92655-9311-4753-8789-b8ab61d1f8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55cfe8-f8ab-426b-9576-0a28576859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B12C8-4CF3-4838-B47E-BF090D907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192655-9311-4753-8789-b8ab61d1f8e0"/>
    <ds:schemaRef ds:uri="1a55cfe8-f8ab-426b-9576-0a28576859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BE7E8A-9C19-46CF-BFCC-0C1EDFEF1BBA}">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1a55cfe8-f8ab-426b-9576-0a2857685914"/>
    <ds:schemaRef ds:uri="http://www.w3.org/XML/1998/namespace"/>
    <ds:schemaRef ds:uri="http://purl.org/dc/terms/"/>
    <ds:schemaRef ds:uri="http://schemas.microsoft.com/office/infopath/2007/PartnerControls"/>
    <ds:schemaRef ds:uri="a3192655-9311-4753-8789-b8ab61d1f8e0"/>
    <ds:schemaRef ds:uri="http://purl.org/dc/dcmitype/"/>
  </ds:schemaRefs>
</ds:datastoreItem>
</file>

<file path=customXml/itemProps3.xml><?xml version="1.0" encoding="utf-8"?>
<ds:datastoreItem xmlns:ds="http://schemas.openxmlformats.org/officeDocument/2006/customXml" ds:itemID="{3FE5CFB4-5220-4D4D-B325-CDA824D464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2061</Words>
  <Application>Microsoft Office PowerPoint</Application>
  <PresentationFormat>Widescreen</PresentationFormat>
  <Paragraphs>192</Paragraphs>
  <Slides>26</Slides>
  <Notes>15</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26</vt:i4>
      </vt:variant>
    </vt:vector>
  </HeadingPairs>
  <TitlesOfParts>
    <vt:vector size="30" baseType="lpstr">
      <vt:lpstr>Arial</vt:lpstr>
      <vt:lpstr>Avenir Next LT Pro</vt:lpstr>
      <vt:lpstr>Georgia</vt:lpstr>
      <vt:lpstr>BCW_2022</vt:lpstr>
      <vt:lpstr>Kartlegging av innkjøp sykepleiertjenester i kommunene og helseforetakene</vt:lpstr>
      <vt:lpstr>Oppdrag og fremgangsmåte</vt:lpstr>
      <vt:lpstr>Forbehold </vt:lpstr>
      <vt:lpstr>Hovedfunn</vt:lpstr>
      <vt:lpstr>Nøkkeltallene for helseforetakene i 2021</vt:lpstr>
      <vt:lpstr>Hovedfunn med høyde for manglende kommuner</vt:lpstr>
      <vt:lpstr>Utviklingen i totale utgifter til innkjøp fra vikarbyrå fra 2012-2021 (kommune)</vt:lpstr>
      <vt:lpstr>Utviklingen i totale utgifter til innkjøp fra vikarbyrå fra 2012-2021 (uten manglende kommuner)</vt:lpstr>
      <vt:lpstr>Totale utgifter til innkjøp fra vikarbyrå (inflasjonsjustert og uten manglende kommuner)</vt:lpstr>
      <vt:lpstr>Antall avtalte årsverk sykepleiere i kommunalsektor fra 2012 til 2021 (resultat fra manglende kommuner er med i grafen)</vt:lpstr>
      <vt:lpstr>Vekst i kostnader til vikartjenester (inflasjonsjustert og uten manglende kommuner) sammenlignet med avtalte sykepleierårsverk (uten manglende kommuner) i kommunene</vt:lpstr>
      <vt:lpstr>Koronaeffekten?</vt:lpstr>
      <vt:lpstr>Små kommuner bruker mer enn de store</vt:lpstr>
      <vt:lpstr>Kommunene som bruker mest per innbygger</vt:lpstr>
      <vt:lpstr>Sammenslåtte kommuner</vt:lpstr>
      <vt:lpstr>De store byene øker utgiftene sine vesentlig</vt:lpstr>
      <vt:lpstr>Drammen og Lillestrøm mer enn dobler kostnadene sine</vt:lpstr>
      <vt:lpstr>Få store kommuner klarer å kutte i utgiftene sine, men Kristiansand klarer det</vt:lpstr>
      <vt:lpstr>Andre kommuner øker utgiftene sine knyttet til vikartjenester</vt:lpstr>
      <vt:lpstr>Relevante spørsmål</vt:lpstr>
      <vt:lpstr>Oversikt over den samlede kostnaden helseforetakene har til hver enkelt kategori</vt:lpstr>
      <vt:lpstr>Kostnadsfordeling på kategori for hver av helseforetakene</vt:lpstr>
      <vt:lpstr>Helse Nord RHF har hatt en bratt utvikling siden 2019</vt:lpstr>
      <vt:lpstr>Helse Vest RHF er mer og mer avhengig av jordmorvikarer</vt:lpstr>
      <vt:lpstr>Kostnader til hver kategori fordelt på enkelte helseforetak</vt:lpstr>
      <vt:lpstr>Samlet utgift helseforetakene har til vikartjenester siden 2013</vt:lpstr>
    </vt:vector>
  </TitlesOfParts>
  <Manager/>
  <Company>bilmaw creative</Company>
  <LinksUpToDate>false</LinksUpToDate>
  <SharedDoc>false</SharedDoc>
  <HyperlinkBase>https://creativemarket.com/bilmaw</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Bill Mawhinney</dc:creator>
  <cp:keywords/>
  <dc:description>© bilmaw creative</dc:description>
  <cp:lastModifiedBy>Jon Fredrik Braadland-Konstali</cp:lastModifiedBy>
  <cp:revision>4</cp:revision>
  <cp:lastPrinted>2017-05-29T17:03:53Z</cp:lastPrinted>
  <dcterms:created xsi:type="dcterms:W3CDTF">2017-05-24T15:16:35Z</dcterms:created>
  <dcterms:modified xsi:type="dcterms:W3CDTF">2022-12-08T09:43:17Z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0x0101004AF4BF42ABE8DB43B09A71D4624B5B9A</vt:lpwstr>
  </property>
  <property fmtid="{D5CDD505-2E9C-101B-9397-08002B2CF9AE}" pid="3" name="MediaServiceImageTags">
    <vt:lpwstr/>
  </property>
</Properties>
</file>